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495" r:id="rId1"/>
  </p:sldMasterIdLst>
  <p:notesMasterIdLst>
    <p:notesMasterId r:id="rId41"/>
  </p:notesMasterIdLst>
  <p:handoutMasterIdLst>
    <p:handoutMasterId r:id="rId42"/>
  </p:handoutMasterIdLst>
  <p:sldIdLst>
    <p:sldId id="256" r:id="rId2"/>
    <p:sldId id="369" r:id="rId3"/>
    <p:sldId id="370" r:id="rId4"/>
    <p:sldId id="371" r:id="rId5"/>
    <p:sldId id="373" r:id="rId6"/>
    <p:sldId id="374" r:id="rId7"/>
    <p:sldId id="375" r:id="rId8"/>
    <p:sldId id="376" r:id="rId9"/>
    <p:sldId id="384" r:id="rId10"/>
    <p:sldId id="400" r:id="rId11"/>
    <p:sldId id="372" r:id="rId12"/>
    <p:sldId id="385" r:id="rId13"/>
    <p:sldId id="403" r:id="rId14"/>
    <p:sldId id="396" r:id="rId15"/>
    <p:sldId id="395" r:id="rId16"/>
    <p:sldId id="404" r:id="rId17"/>
    <p:sldId id="387" r:id="rId18"/>
    <p:sldId id="401" r:id="rId19"/>
    <p:sldId id="397" r:id="rId20"/>
    <p:sldId id="398" r:id="rId21"/>
    <p:sldId id="405" r:id="rId22"/>
    <p:sldId id="399" r:id="rId23"/>
    <p:sldId id="383" r:id="rId24"/>
    <p:sldId id="402" r:id="rId25"/>
    <p:sldId id="379" r:id="rId26"/>
    <p:sldId id="380" r:id="rId27"/>
    <p:sldId id="381" r:id="rId28"/>
    <p:sldId id="388" r:id="rId29"/>
    <p:sldId id="389" r:id="rId30"/>
    <p:sldId id="386" r:id="rId31"/>
    <p:sldId id="390" r:id="rId32"/>
    <p:sldId id="406" r:id="rId33"/>
    <p:sldId id="391" r:id="rId34"/>
    <p:sldId id="392" r:id="rId35"/>
    <p:sldId id="377" r:id="rId36"/>
    <p:sldId id="393" r:id="rId37"/>
    <p:sldId id="394" r:id="rId38"/>
    <p:sldId id="367" r:id="rId39"/>
    <p:sldId id="333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5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11" autoAdjust="0"/>
  </p:normalViewPr>
  <p:slideViewPr>
    <p:cSldViewPr snapToGrid="0" snapToObjects="1">
      <p:cViewPr varScale="1">
        <p:scale>
          <a:sx n="67" d="100"/>
          <a:sy n="67" d="100"/>
        </p:scale>
        <p:origin x="14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D4F858-9FBD-4801-A560-75FDB971953E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9E37225-2CF5-42CF-BEFA-CBEC4A9B2A90}">
      <dgm:prSet phldrT="[Text]"/>
      <dgm:spPr/>
      <dgm:t>
        <a:bodyPr/>
        <a:lstStyle/>
        <a:p>
          <a:r>
            <a:rPr lang="en-US" dirty="0" smtClean="0"/>
            <a:t>Email Format </a:t>
          </a:r>
          <a:r>
            <a:rPr lang="en-US" dirty="0" err="1" smtClean="0"/>
            <a:t>vs</a:t>
          </a:r>
          <a:r>
            <a:rPr lang="en-US" dirty="0" smtClean="0"/>
            <a:t> Languages</a:t>
          </a:r>
          <a:endParaRPr lang="en-US" dirty="0"/>
        </a:p>
      </dgm:t>
    </dgm:pt>
    <dgm:pt modelId="{99511C57-CB89-4FBF-988B-DD10EEB65294}" type="parTrans" cxnId="{F38542F1-5CA3-4BED-ACB2-9A039A2FABDE}">
      <dgm:prSet/>
      <dgm:spPr/>
      <dgm:t>
        <a:bodyPr/>
        <a:lstStyle/>
        <a:p>
          <a:endParaRPr lang="en-US"/>
        </a:p>
      </dgm:t>
    </dgm:pt>
    <dgm:pt modelId="{1B22921A-4F7A-4183-92AB-2D0F9F33C862}" type="sibTrans" cxnId="{F38542F1-5CA3-4BED-ACB2-9A039A2FABDE}">
      <dgm:prSet/>
      <dgm:spPr/>
      <dgm:t>
        <a:bodyPr/>
        <a:lstStyle/>
        <a:p>
          <a:endParaRPr lang="en-US"/>
        </a:p>
      </dgm:t>
    </dgm:pt>
    <dgm:pt modelId="{8F1FD52A-9D7E-4B62-B29B-76C5209C1798}">
      <dgm:prSet phldrT="[Text]"/>
      <dgm:spPr/>
      <dgm:t>
        <a:bodyPr/>
        <a:lstStyle/>
        <a:p>
          <a:r>
            <a:rPr lang="en-US" dirty="0" smtClean="0"/>
            <a:t>Email Template in </a:t>
          </a:r>
          <a:r>
            <a:rPr lang="en-US" dirty="0" err="1" smtClean="0"/>
            <a:t>Qsoft</a:t>
          </a:r>
          <a:endParaRPr lang="en-US" dirty="0"/>
        </a:p>
      </dgm:t>
    </dgm:pt>
    <dgm:pt modelId="{36DF6790-A0AE-44C9-A099-6F534B50A9FF}" type="parTrans" cxnId="{B68D53C4-B3E8-4F5F-B001-68F742EC7B72}">
      <dgm:prSet/>
      <dgm:spPr/>
      <dgm:t>
        <a:bodyPr/>
        <a:lstStyle/>
        <a:p>
          <a:endParaRPr lang="en-US"/>
        </a:p>
      </dgm:t>
    </dgm:pt>
    <dgm:pt modelId="{29003914-4D49-4FFB-BB04-2671E7B3134E}" type="sibTrans" cxnId="{B68D53C4-B3E8-4F5F-B001-68F742EC7B72}">
      <dgm:prSet/>
      <dgm:spPr/>
      <dgm:t>
        <a:bodyPr/>
        <a:lstStyle/>
        <a:p>
          <a:endParaRPr lang="en-US"/>
        </a:p>
      </dgm:t>
    </dgm:pt>
    <dgm:pt modelId="{A0C42EFE-FA8B-4630-9473-D4948DC97714}">
      <dgm:prSet phldrT="[Text]"/>
      <dgm:spPr/>
      <dgm:t>
        <a:bodyPr/>
        <a:lstStyle/>
        <a:p>
          <a:r>
            <a:rPr lang="en-US" dirty="0" smtClean="0"/>
            <a:t>Some Notes</a:t>
          </a:r>
          <a:endParaRPr lang="en-US" dirty="0"/>
        </a:p>
      </dgm:t>
    </dgm:pt>
    <dgm:pt modelId="{8AF861F4-8117-4380-B15B-07B963C13A51}" type="parTrans" cxnId="{DA97EDD3-F18C-45B3-B8A6-B744B6A04BC3}">
      <dgm:prSet/>
      <dgm:spPr/>
      <dgm:t>
        <a:bodyPr/>
        <a:lstStyle/>
        <a:p>
          <a:endParaRPr lang="en-US"/>
        </a:p>
      </dgm:t>
    </dgm:pt>
    <dgm:pt modelId="{828A066A-1CDE-480F-B549-129EC9DC720E}" type="sibTrans" cxnId="{DA97EDD3-F18C-45B3-B8A6-B744B6A04BC3}">
      <dgm:prSet/>
      <dgm:spPr/>
      <dgm:t>
        <a:bodyPr/>
        <a:lstStyle/>
        <a:p>
          <a:endParaRPr lang="en-US"/>
        </a:p>
      </dgm:t>
    </dgm:pt>
    <dgm:pt modelId="{386675A8-F0BB-4D64-B612-3E830FDD3668}">
      <dgm:prSet/>
      <dgm:spPr/>
      <dgm:t>
        <a:bodyPr/>
        <a:lstStyle/>
        <a:p>
          <a:r>
            <a:rPr lang="en-US" dirty="0" smtClean="0"/>
            <a:t>Q&amp;A</a:t>
          </a:r>
          <a:endParaRPr lang="en-US" dirty="0"/>
        </a:p>
      </dgm:t>
    </dgm:pt>
    <dgm:pt modelId="{B110E45E-9CFA-48E8-BA9E-EA81F5572A54}" type="parTrans" cxnId="{D121C9DC-0783-4B4C-AE04-5A6EE0D35481}">
      <dgm:prSet/>
      <dgm:spPr/>
    </dgm:pt>
    <dgm:pt modelId="{AF1E32B5-FD96-4253-B8A4-F4CC17C28C85}" type="sibTrans" cxnId="{D121C9DC-0783-4B4C-AE04-5A6EE0D35481}">
      <dgm:prSet/>
      <dgm:spPr/>
    </dgm:pt>
    <dgm:pt modelId="{4164491C-B34F-426F-A4AC-D8D3A3A007EF}" type="pres">
      <dgm:prSet presAssocID="{16D4F858-9FBD-4801-A560-75FDB971953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903770-BE08-4F37-BD19-7DD4D4C4F7F2}" type="pres">
      <dgm:prSet presAssocID="{59E37225-2CF5-42CF-BEFA-CBEC4A9B2A90}" presName="parentLin" presStyleCnt="0"/>
      <dgm:spPr/>
    </dgm:pt>
    <dgm:pt modelId="{17E6C454-BBAD-4EA0-946B-ECB88BEC480C}" type="pres">
      <dgm:prSet presAssocID="{59E37225-2CF5-42CF-BEFA-CBEC4A9B2A90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0471AD2A-3004-45CD-BDC1-C69C39C6B69F}" type="pres">
      <dgm:prSet presAssocID="{59E37225-2CF5-42CF-BEFA-CBEC4A9B2A9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4D10AB-8683-4D9F-B59C-1AAD12AD2655}" type="pres">
      <dgm:prSet presAssocID="{59E37225-2CF5-42CF-BEFA-CBEC4A9B2A90}" presName="negativeSpace" presStyleCnt="0"/>
      <dgm:spPr/>
    </dgm:pt>
    <dgm:pt modelId="{82FC988A-36A1-4B39-ADA9-036295A3BB31}" type="pres">
      <dgm:prSet presAssocID="{59E37225-2CF5-42CF-BEFA-CBEC4A9B2A90}" presName="childText" presStyleLbl="conFgAcc1" presStyleIdx="0" presStyleCnt="4">
        <dgm:presLayoutVars>
          <dgm:bulletEnabled val="1"/>
        </dgm:presLayoutVars>
      </dgm:prSet>
      <dgm:spPr/>
    </dgm:pt>
    <dgm:pt modelId="{72964735-CB13-4B34-856A-B6E14332AF09}" type="pres">
      <dgm:prSet presAssocID="{1B22921A-4F7A-4183-92AB-2D0F9F33C862}" presName="spaceBetweenRectangles" presStyleCnt="0"/>
      <dgm:spPr/>
    </dgm:pt>
    <dgm:pt modelId="{867582F8-ED84-4A67-9927-6C11A1092F11}" type="pres">
      <dgm:prSet presAssocID="{8F1FD52A-9D7E-4B62-B29B-76C5209C1798}" presName="parentLin" presStyleCnt="0"/>
      <dgm:spPr/>
    </dgm:pt>
    <dgm:pt modelId="{ED15CB46-3B11-44DA-9069-7ED9B9645D21}" type="pres">
      <dgm:prSet presAssocID="{8F1FD52A-9D7E-4B62-B29B-76C5209C1798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A095AB30-360B-4688-B8F9-33BDBB9906AB}" type="pres">
      <dgm:prSet presAssocID="{8F1FD52A-9D7E-4B62-B29B-76C5209C179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F55461-AB9F-4EF8-974B-41444F3B8810}" type="pres">
      <dgm:prSet presAssocID="{8F1FD52A-9D7E-4B62-B29B-76C5209C1798}" presName="negativeSpace" presStyleCnt="0"/>
      <dgm:spPr/>
    </dgm:pt>
    <dgm:pt modelId="{90343843-E1B4-4F45-AFA1-E6C3F97DCA3F}" type="pres">
      <dgm:prSet presAssocID="{8F1FD52A-9D7E-4B62-B29B-76C5209C1798}" presName="childText" presStyleLbl="conFgAcc1" presStyleIdx="1" presStyleCnt="4">
        <dgm:presLayoutVars>
          <dgm:bulletEnabled val="1"/>
        </dgm:presLayoutVars>
      </dgm:prSet>
      <dgm:spPr/>
    </dgm:pt>
    <dgm:pt modelId="{139AAEA3-4419-4125-ACCB-29535CD6ECA4}" type="pres">
      <dgm:prSet presAssocID="{29003914-4D49-4FFB-BB04-2671E7B3134E}" presName="spaceBetweenRectangles" presStyleCnt="0"/>
      <dgm:spPr/>
    </dgm:pt>
    <dgm:pt modelId="{1F4195B7-D242-4ECC-8B82-CFF300208FC5}" type="pres">
      <dgm:prSet presAssocID="{A0C42EFE-FA8B-4630-9473-D4948DC97714}" presName="parentLin" presStyleCnt="0"/>
      <dgm:spPr/>
    </dgm:pt>
    <dgm:pt modelId="{7BEB60E0-C3AD-43DD-A73E-B167A464CEFE}" type="pres">
      <dgm:prSet presAssocID="{A0C42EFE-FA8B-4630-9473-D4948DC97714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FD3A9DAC-0C6B-4C1E-B8A1-F475FEF3B9E5}" type="pres">
      <dgm:prSet presAssocID="{A0C42EFE-FA8B-4630-9473-D4948DC9771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0B68A0-F3AE-420F-9A7C-CD665EE00636}" type="pres">
      <dgm:prSet presAssocID="{A0C42EFE-FA8B-4630-9473-D4948DC97714}" presName="negativeSpace" presStyleCnt="0"/>
      <dgm:spPr/>
    </dgm:pt>
    <dgm:pt modelId="{D08ECBB1-0E4A-4DF5-8448-39FDC08CE4C2}" type="pres">
      <dgm:prSet presAssocID="{A0C42EFE-FA8B-4630-9473-D4948DC97714}" presName="childText" presStyleLbl="conFgAcc1" presStyleIdx="2" presStyleCnt="4">
        <dgm:presLayoutVars>
          <dgm:bulletEnabled val="1"/>
        </dgm:presLayoutVars>
      </dgm:prSet>
      <dgm:spPr/>
    </dgm:pt>
    <dgm:pt modelId="{E03EB8DF-4A6C-488C-B2CA-9B843F481030}" type="pres">
      <dgm:prSet presAssocID="{828A066A-1CDE-480F-B549-129EC9DC720E}" presName="spaceBetweenRectangles" presStyleCnt="0"/>
      <dgm:spPr/>
    </dgm:pt>
    <dgm:pt modelId="{58D1FF9E-2BDE-47F5-B00D-EA24027A35D4}" type="pres">
      <dgm:prSet presAssocID="{386675A8-F0BB-4D64-B612-3E830FDD3668}" presName="parentLin" presStyleCnt="0"/>
      <dgm:spPr/>
    </dgm:pt>
    <dgm:pt modelId="{8DBC90E7-CA0E-480E-B0CA-685AFEDEA577}" type="pres">
      <dgm:prSet presAssocID="{386675A8-F0BB-4D64-B612-3E830FDD3668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B57B7680-86B8-4DF5-9F5C-E48409331BF6}" type="pres">
      <dgm:prSet presAssocID="{386675A8-F0BB-4D64-B612-3E830FDD366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D4067C-D86C-49F4-9300-C8D4F023DD89}" type="pres">
      <dgm:prSet presAssocID="{386675A8-F0BB-4D64-B612-3E830FDD3668}" presName="negativeSpace" presStyleCnt="0"/>
      <dgm:spPr/>
    </dgm:pt>
    <dgm:pt modelId="{8B0395F3-419C-4D17-8AD2-8942D8EDFFC4}" type="pres">
      <dgm:prSet presAssocID="{386675A8-F0BB-4D64-B612-3E830FDD366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ACEAEA2-E914-4ED3-86DB-33178EF61C21}" type="presOf" srcId="{386675A8-F0BB-4D64-B612-3E830FDD3668}" destId="{B57B7680-86B8-4DF5-9F5C-E48409331BF6}" srcOrd="1" destOrd="0" presId="urn:microsoft.com/office/officeart/2005/8/layout/list1"/>
    <dgm:cxn modelId="{F4B5C34F-8F59-4F96-B72E-50D9714703BE}" type="presOf" srcId="{59E37225-2CF5-42CF-BEFA-CBEC4A9B2A90}" destId="{17E6C454-BBAD-4EA0-946B-ECB88BEC480C}" srcOrd="0" destOrd="0" presId="urn:microsoft.com/office/officeart/2005/8/layout/list1"/>
    <dgm:cxn modelId="{3A46EE6F-B8D0-4332-B221-16F682F60260}" type="presOf" srcId="{59E37225-2CF5-42CF-BEFA-CBEC4A9B2A90}" destId="{0471AD2A-3004-45CD-BDC1-C69C39C6B69F}" srcOrd="1" destOrd="0" presId="urn:microsoft.com/office/officeart/2005/8/layout/list1"/>
    <dgm:cxn modelId="{8797C060-878C-4C56-9ED3-077D07F81EA5}" type="presOf" srcId="{A0C42EFE-FA8B-4630-9473-D4948DC97714}" destId="{7BEB60E0-C3AD-43DD-A73E-B167A464CEFE}" srcOrd="0" destOrd="0" presId="urn:microsoft.com/office/officeart/2005/8/layout/list1"/>
    <dgm:cxn modelId="{8B0906C9-E8B7-4347-952F-E0FE846BEDF2}" type="presOf" srcId="{386675A8-F0BB-4D64-B612-3E830FDD3668}" destId="{8DBC90E7-CA0E-480E-B0CA-685AFEDEA577}" srcOrd="0" destOrd="0" presId="urn:microsoft.com/office/officeart/2005/8/layout/list1"/>
    <dgm:cxn modelId="{DA97EDD3-F18C-45B3-B8A6-B744B6A04BC3}" srcId="{16D4F858-9FBD-4801-A560-75FDB971953E}" destId="{A0C42EFE-FA8B-4630-9473-D4948DC97714}" srcOrd="2" destOrd="0" parTransId="{8AF861F4-8117-4380-B15B-07B963C13A51}" sibTransId="{828A066A-1CDE-480F-B549-129EC9DC720E}"/>
    <dgm:cxn modelId="{2726B217-83E0-421A-8731-192EB6B44541}" type="presOf" srcId="{A0C42EFE-FA8B-4630-9473-D4948DC97714}" destId="{FD3A9DAC-0C6B-4C1E-B8A1-F475FEF3B9E5}" srcOrd="1" destOrd="0" presId="urn:microsoft.com/office/officeart/2005/8/layout/list1"/>
    <dgm:cxn modelId="{D0D2BEF2-3A1A-46E0-90B8-BD5CD8E42C6D}" type="presOf" srcId="{8F1FD52A-9D7E-4B62-B29B-76C5209C1798}" destId="{A095AB30-360B-4688-B8F9-33BDBB9906AB}" srcOrd="1" destOrd="0" presId="urn:microsoft.com/office/officeart/2005/8/layout/list1"/>
    <dgm:cxn modelId="{F38542F1-5CA3-4BED-ACB2-9A039A2FABDE}" srcId="{16D4F858-9FBD-4801-A560-75FDB971953E}" destId="{59E37225-2CF5-42CF-BEFA-CBEC4A9B2A90}" srcOrd="0" destOrd="0" parTransId="{99511C57-CB89-4FBF-988B-DD10EEB65294}" sibTransId="{1B22921A-4F7A-4183-92AB-2D0F9F33C862}"/>
    <dgm:cxn modelId="{E9AF3288-808D-4F8C-A853-5CC1F0B7554F}" type="presOf" srcId="{16D4F858-9FBD-4801-A560-75FDB971953E}" destId="{4164491C-B34F-426F-A4AC-D8D3A3A007EF}" srcOrd="0" destOrd="0" presId="urn:microsoft.com/office/officeart/2005/8/layout/list1"/>
    <dgm:cxn modelId="{3FAF1565-2A91-43CB-BC64-20372917B9AF}" type="presOf" srcId="{8F1FD52A-9D7E-4B62-B29B-76C5209C1798}" destId="{ED15CB46-3B11-44DA-9069-7ED9B9645D21}" srcOrd="0" destOrd="0" presId="urn:microsoft.com/office/officeart/2005/8/layout/list1"/>
    <dgm:cxn modelId="{B68D53C4-B3E8-4F5F-B001-68F742EC7B72}" srcId="{16D4F858-9FBD-4801-A560-75FDB971953E}" destId="{8F1FD52A-9D7E-4B62-B29B-76C5209C1798}" srcOrd="1" destOrd="0" parTransId="{36DF6790-A0AE-44C9-A099-6F534B50A9FF}" sibTransId="{29003914-4D49-4FFB-BB04-2671E7B3134E}"/>
    <dgm:cxn modelId="{D121C9DC-0783-4B4C-AE04-5A6EE0D35481}" srcId="{16D4F858-9FBD-4801-A560-75FDB971953E}" destId="{386675A8-F0BB-4D64-B612-3E830FDD3668}" srcOrd="3" destOrd="0" parTransId="{B110E45E-9CFA-48E8-BA9E-EA81F5572A54}" sibTransId="{AF1E32B5-FD96-4253-B8A4-F4CC17C28C85}"/>
    <dgm:cxn modelId="{198DFEE3-EDE9-4BDD-9AA0-893C82DF77A6}" type="presParOf" srcId="{4164491C-B34F-426F-A4AC-D8D3A3A007EF}" destId="{36903770-BE08-4F37-BD19-7DD4D4C4F7F2}" srcOrd="0" destOrd="0" presId="urn:microsoft.com/office/officeart/2005/8/layout/list1"/>
    <dgm:cxn modelId="{D94B89B5-2692-4BD1-BF26-16008D89D34C}" type="presParOf" srcId="{36903770-BE08-4F37-BD19-7DD4D4C4F7F2}" destId="{17E6C454-BBAD-4EA0-946B-ECB88BEC480C}" srcOrd="0" destOrd="0" presId="urn:microsoft.com/office/officeart/2005/8/layout/list1"/>
    <dgm:cxn modelId="{2707DE0E-B763-4D3D-A2EB-057387D20D7A}" type="presParOf" srcId="{36903770-BE08-4F37-BD19-7DD4D4C4F7F2}" destId="{0471AD2A-3004-45CD-BDC1-C69C39C6B69F}" srcOrd="1" destOrd="0" presId="urn:microsoft.com/office/officeart/2005/8/layout/list1"/>
    <dgm:cxn modelId="{DF9E503B-726D-4F69-B9B9-CCBDD584D56E}" type="presParOf" srcId="{4164491C-B34F-426F-A4AC-D8D3A3A007EF}" destId="{DD4D10AB-8683-4D9F-B59C-1AAD12AD2655}" srcOrd="1" destOrd="0" presId="urn:microsoft.com/office/officeart/2005/8/layout/list1"/>
    <dgm:cxn modelId="{2AFBED6F-2968-457A-97EE-CCE2D4EE9CA9}" type="presParOf" srcId="{4164491C-B34F-426F-A4AC-D8D3A3A007EF}" destId="{82FC988A-36A1-4B39-ADA9-036295A3BB31}" srcOrd="2" destOrd="0" presId="urn:microsoft.com/office/officeart/2005/8/layout/list1"/>
    <dgm:cxn modelId="{8F3070DD-1500-4EC3-A59C-CDAE1D1C15EF}" type="presParOf" srcId="{4164491C-B34F-426F-A4AC-D8D3A3A007EF}" destId="{72964735-CB13-4B34-856A-B6E14332AF09}" srcOrd="3" destOrd="0" presId="urn:microsoft.com/office/officeart/2005/8/layout/list1"/>
    <dgm:cxn modelId="{DB5DD570-A657-44B0-9467-98D5E6CBD20A}" type="presParOf" srcId="{4164491C-B34F-426F-A4AC-D8D3A3A007EF}" destId="{867582F8-ED84-4A67-9927-6C11A1092F11}" srcOrd="4" destOrd="0" presId="urn:microsoft.com/office/officeart/2005/8/layout/list1"/>
    <dgm:cxn modelId="{CE522E99-9FF6-4A91-A24B-38559206D17A}" type="presParOf" srcId="{867582F8-ED84-4A67-9927-6C11A1092F11}" destId="{ED15CB46-3B11-44DA-9069-7ED9B9645D21}" srcOrd="0" destOrd="0" presId="urn:microsoft.com/office/officeart/2005/8/layout/list1"/>
    <dgm:cxn modelId="{600471D6-D798-436E-9405-529CC79AE6ED}" type="presParOf" srcId="{867582F8-ED84-4A67-9927-6C11A1092F11}" destId="{A095AB30-360B-4688-B8F9-33BDBB9906AB}" srcOrd="1" destOrd="0" presId="urn:microsoft.com/office/officeart/2005/8/layout/list1"/>
    <dgm:cxn modelId="{1C0F4E9B-BAAE-4267-B78C-2747B25E186F}" type="presParOf" srcId="{4164491C-B34F-426F-A4AC-D8D3A3A007EF}" destId="{C8F55461-AB9F-4EF8-974B-41444F3B8810}" srcOrd="5" destOrd="0" presId="urn:microsoft.com/office/officeart/2005/8/layout/list1"/>
    <dgm:cxn modelId="{312E953A-8D4B-45FA-AF32-5230C47EC103}" type="presParOf" srcId="{4164491C-B34F-426F-A4AC-D8D3A3A007EF}" destId="{90343843-E1B4-4F45-AFA1-E6C3F97DCA3F}" srcOrd="6" destOrd="0" presId="urn:microsoft.com/office/officeart/2005/8/layout/list1"/>
    <dgm:cxn modelId="{4C193931-D8B3-456F-A68F-A01EC79A5E36}" type="presParOf" srcId="{4164491C-B34F-426F-A4AC-D8D3A3A007EF}" destId="{139AAEA3-4419-4125-ACCB-29535CD6ECA4}" srcOrd="7" destOrd="0" presId="urn:microsoft.com/office/officeart/2005/8/layout/list1"/>
    <dgm:cxn modelId="{19B4D8A2-3036-4E22-B8CE-E8DB564E1255}" type="presParOf" srcId="{4164491C-B34F-426F-A4AC-D8D3A3A007EF}" destId="{1F4195B7-D242-4ECC-8B82-CFF300208FC5}" srcOrd="8" destOrd="0" presId="urn:microsoft.com/office/officeart/2005/8/layout/list1"/>
    <dgm:cxn modelId="{BDC6465D-30F7-4B7E-8206-8AFF627E75A5}" type="presParOf" srcId="{1F4195B7-D242-4ECC-8B82-CFF300208FC5}" destId="{7BEB60E0-C3AD-43DD-A73E-B167A464CEFE}" srcOrd="0" destOrd="0" presId="urn:microsoft.com/office/officeart/2005/8/layout/list1"/>
    <dgm:cxn modelId="{5529CD27-FEF4-4DFC-8910-402E94C9E700}" type="presParOf" srcId="{1F4195B7-D242-4ECC-8B82-CFF300208FC5}" destId="{FD3A9DAC-0C6B-4C1E-B8A1-F475FEF3B9E5}" srcOrd="1" destOrd="0" presId="urn:microsoft.com/office/officeart/2005/8/layout/list1"/>
    <dgm:cxn modelId="{86600CBB-7140-4CD5-B823-C238D35F5C58}" type="presParOf" srcId="{4164491C-B34F-426F-A4AC-D8D3A3A007EF}" destId="{520B68A0-F3AE-420F-9A7C-CD665EE00636}" srcOrd="9" destOrd="0" presId="urn:microsoft.com/office/officeart/2005/8/layout/list1"/>
    <dgm:cxn modelId="{160B4A75-1B4E-4396-A97A-80A2669BE06A}" type="presParOf" srcId="{4164491C-B34F-426F-A4AC-D8D3A3A007EF}" destId="{D08ECBB1-0E4A-4DF5-8448-39FDC08CE4C2}" srcOrd="10" destOrd="0" presId="urn:microsoft.com/office/officeart/2005/8/layout/list1"/>
    <dgm:cxn modelId="{F262E745-47F1-4312-884B-0083CDF3AE17}" type="presParOf" srcId="{4164491C-B34F-426F-A4AC-D8D3A3A007EF}" destId="{E03EB8DF-4A6C-488C-B2CA-9B843F481030}" srcOrd="11" destOrd="0" presId="urn:microsoft.com/office/officeart/2005/8/layout/list1"/>
    <dgm:cxn modelId="{2D7D296A-CAD8-430B-806A-36FC3BAB6C44}" type="presParOf" srcId="{4164491C-B34F-426F-A4AC-D8D3A3A007EF}" destId="{58D1FF9E-2BDE-47F5-B00D-EA24027A35D4}" srcOrd="12" destOrd="0" presId="urn:microsoft.com/office/officeart/2005/8/layout/list1"/>
    <dgm:cxn modelId="{4BE3D6F5-568A-4E56-A840-280A89276EDE}" type="presParOf" srcId="{58D1FF9E-2BDE-47F5-B00D-EA24027A35D4}" destId="{8DBC90E7-CA0E-480E-B0CA-685AFEDEA577}" srcOrd="0" destOrd="0" presId="urn:microsoft.com/office/officeart/2005/8/layout/list1"/>
    <dgm:cxn modelId="{539C9D05-34C4-424D-8427-ABDD6A352884}" type="presParOf" srcId="{58D1FF9E-2BDE-47F5-B00D-EA24027A35D4}" destId="{B57B7680-86B8-4DF5-9F5C-E48409331BF6}" srcOrd="1" destOrd="0" presId="urn:microsoft.com/office/officeart/2005/8/layout/list1"/>
    <dgm:cxn modelId="{ADFEA52C-4ABB-4F4D-86FA-9414CEF10401}" type="presParOf" srcId="{4164491C-B34F-426F-A4AC-D8D3A3A007EF}" destId="{60D4067C-D86C-49F4-9300-C8D4F023DD89}" srcOrd="13" destOrd="0" presId="urn:microsoft.com/office/officeart/2005/8/layout/list1"/>
    <dgm:cxn modelId="{1EF8E4CE-4C23-4B5E-9E58-9E67921B4515}" type="presParOf" srcId="{4164491C-B34F-426F-A4AC-D8D3A3A007EF}" destId="{8B0395F3-419C-4D17-8AD2-8942D8EDFFC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725758E-240E-4204-899C-C319AEA3AC37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</dgm:pt>
    <dgm:pt modelId="{228240C7-6E48-4DAA-BE71-C286B8C8B49C}">
      <dgm:prSet phldrT="[Text]" custT="1"/>
      <dgm:spPr/>
      <dgm:t>
        <a:bodyPr/>
        <a:lstStyle/>
        <a:p>
          <a:pPr algn="l"/>
          <a:r>
            <a:rPr lang="en-US" sz="2000" dirty="0" smtClean="0"/>
            <a:t>1. Communication Channels</a:t>
          </a:r>
          <a:endParaRPr lang="en-US" sz="2000" dirty="0"/>
        </a:p>
      </dgm:t>
    </dgm:pt>
    <dgm:pt modelId="{ECB8336B-9401-4E64-8353-9EC4F43D0B79}" type="parTrans" cxnId="{F86DDA48-9AA7-40B4-A9EA-DDFCB22345A7}">
      <dgm:prSet/>
      <dgm:spPr/>
      <dgm:t>
        <a:bodyPr/>
        <a:lstStyle/>
        <a:p>
          <a:pPr algn="l"/>
          <a:endParaRPr lang="en-US" sz="2000"/>
        </a:p>
      </dgm:t>
    </dgm:pt>
    <dgm:pt modelId="{756CE83F-876C-4997-A0F5-6D7A9BD5D119}" type="sibTrans" cxnId="{F86DDA48-9AA7-40B4-A9EA-DDFCB22345A7}">
      <dgm:prSet/>
      <dgm:spPr/>
      <dgm:t>
        <a:bodyPr/>
        <a:lstStyle/>
        <a:p>
          <a:pPr algn="l"/>
          <a:endParaRPr lang="en-US" sz="2000"/>
        </a:p>
      </dgm:t>
    </dgm:pt>
    <dgm:pt modelId="{604D6925-87AC-46A6-A3CB-E937D935749F}">
      <dgm:prSet phldrT="[Text]" custT="1"/>
      <dgm:spPr/>
      <dgm:t>
        <a:bodyPr/>
        <a:lstStyle/>
        <a:p>
          <a:pPr algn="l"/>
          <a:r>
            <a:rPr lang="en-US" sz="2000" dirty="0" smtClean="0"/>
            <a:t>2. Timeframe for meetings</a:t>
          </a:r>
          <a:endParaRPr lang="en-US" sz="2000" dirty="0"/>
        </a:p>
      </dgm:t>
    </dgm:pt>
    <dgm:pt modelId="{8280EE06-D804-4021-928D-5AEDD5B088CD}" type="parTrans" cxnId="{B4010AB5-29D3-4EBD-8ECD-F45C4E5366FF}">
      <dgm:prSet/>
      <dgm:spPr/>
      <dgm:t>
        <a:bodyPr/>
        <a:lstStyle/>
        <a:p>
          <a:pPr algn="l"/>
          <a:endParaRPr lang="en-US" sz="2000"/>
        </a:p>
      </dgm:t>
    </dgm:pt>
    <dgm:pt modelId="{F181D283-3FB5-4ACA-9F25-04CD6EB61574}" type="sibTrans" cxnId="{B4010AB5-29D3-4EBD-8ECD-F45C4E5366FF}">
      <dgm:prSet/>
      <dgm:spPr/>
      <dgm:t>
        <a:bodyPr/>
        <a:lstStyle/>
        <a:p>
          <a:pPr algn="l"/>
          <a:endParaRPr lang="en-US" sz="2000"/>
        </a:p>
      </dgm:t>
    </dgm:pt>
    <dgm:pt modelId="{040F2D9F-911E-4B22-A278-640610EE8567}">
      <dgm:prSet phldrT="[Text]" custT="1"/>
      <dgm:spPr/>
      <dgm:t>
        <a:bodyPr/>
        <a:lstStyle/>
        <a:p>
          <a:pPr algn="l"/>
          <a:r>
            <a:rPr lang="en-US" sz="2000" dirty="0" smtClean="0"/>
            <a:t>3. Reports</a:t>
          </a:r>
          <a:endParaRPr lang="en-US" sz="2000" dirty="0"/>
        </a:p>
      </dgm:t>
    </dgm:pt>
    <dgm:pt modelId="{12B46ED3-BE3B-4350-BFB3-B6263DCD67C2}" type="parTrans" cxnId="{5DFCD151-DFD7-4146-B278-994D9C593E94}">
      <dgm:prSet/>
      <dgm:spPr/>
      <dgm:t>
        <a:bodyPr/>
        <a:lstStyle/>
        <a:p>
          <a:pPr algn="l"/>
          <a:endParaRPr lang="en-US" sz="2000"/>
        </a:p>
      </dgm:t>
    </dgm:pt>
    <dgm:pt modelId="{AD1E0B10-3BC1-4960-A9F1-14F7084C83C4}" type="sibTrans" cxnId="{5DFCD151-DFD7-4146-B278-994D9C593E94}">
      <dgm:prSet/>
      <dgm:spPr/>
      <dgm:t>
        <a:bodyPr/>
        <a:lstStyle/>
        <a:p>
          <a:pPr algn="l"/>
          <a:endParaRPr lang="en-US" sz="2000"/>
        </a:p>
      </dgm:t>
    </dgm:pt>
    <dgm:pt modelId="{A12E3ECC-3438-4660-AE81-511F902E38CB}">
      <dgm:prSet custT="1"/>
      <dgm:spPr/>
      <dgm:t>
        <a:bodyPr/>
        <a:lstStyle/>
        <a:p>
          <a:r>
            <a:rPr lang="en-US" sz="2000" dirty="0" smtClean="0"/>
            <a:t>4. Responses </a:t>
          </a:r>
          <a:endParaRPr lang="en-US" sz="2000" dirty="0"/>
        </a:p>
      </dgm:t>
    </dgm:pt>
    <dgm:pt modelId="{C68E9238-2F0D-42DF-AD8E-8857F51C5CA9}" type="parTrans" cxnId="{A733CFE1-9473-46F9-A27E-6454F58BED4D}">
      <dgm:prSet/>
      <dgm:spPr/>
      <dgm:t>
        <a:bodyPr/>
        <a:lstStyle/>
        <a:p>
          <a:endParaRPr lang="en-US" sz="2000"/>
        </a:p>
      </dgm:t>
    </dgm:pt>
    <dgm:pt modelId="{A5A6A462-4664-4011-ACFD-292236AC4FA5}" type="sibTrans" cxnId="{A733CFE1-9473-46F9-A27E-6454F58BED4D}">
      <dgm:prSet/>
      <dgm:spPr/>
      <dgm:t>
        <a:bodyPr/>
        <a:lstStyle/>
        <a:p>
          <a:endParaRPr lang="en-US" sz="2000"/>
        </a:p>
      </dgm:t>
    </dgm:pt>
    <dgm:pt modelId="{AA4A29DC-667D-4008-9C01-12E04822F6A2}">
      <dgm:prSet custT="1"/>
      <dgm:spPr/>
      <dgm:t>
        <a:bodyPr/>
        <a:lstStyle/>
        <a:p>
          <a:r>
            <a:rPr lang="en-US" sz="2000" dirty="0" smtClean="0"/>
            <a:t>5. Confirmation process and notes</a:t>
          </a:r>
          <a:endParaRPr lang="en-US" sz="2000" dirty="0"/>
        </a:p>
      </dgm:t>
    </dgm:pt>
    <dgm:pt modelId="{DE0F9E11-6E81-4512-A0BC-B1937E3AEDFF}" type="parTrans" cxnId="{DA1220B8-26B3-470E-952F-4767451BF62E}">
      <dgm:prSet/>
      <dgm:spPr/>
      <dgm:t>
        <a:bodyPr/>
        <a:lstStyle/>
        <a:p>
          <a:endParaRPr lang="en-US" sz="2000"/>
        </a:p>
      </dgm:t>
    </dgm:pt>
    <dgm:pt modelId="{16DDA16A-C229-43B4-BBF7-C2FC8A163CAC}" type="sibTrans" cxnId="{DA1220B8-26B3-470E-952F-4767451BF62E}">
      <dgm:prSet/>
      <dgm:spPr/>
      <dgm:t>
        <a:bodyPr/>
        <a:lstStyle/>
        <a:p>
          <a:endParaRPr lang="en-US" sz="2000"/>
        </a:p>
      </dgm:t>
    </dgm:pt>
    <dgm:pt modelId="{A6322788-AF77-497F-9472-313448899A04}" type="pres">
      <dgm:prSet presAssocID="{9725758E-240E-4204-899C-C319AEA3AC37}" presName="linear" presStyleCnt="0">
        <dgm:presLayoutVars>
          <dgm:dir/>
          <dgm:animLvl val="lvl"/>
          <dgm:resizeHandles val="exact"/>
        </dgm:presLayoutVars>
      </dgm:prSet>
      <dgm:spPr/>
    </dgm:pt>
    <dgm:pt modelId="{65AAA7D2-0D1F-4C94-9A96-91E940D706A3}" type="pres">
      <dgm:prSet presAssocID="{228240C7-6E48-4DAA-BE71-C286B8C8B49C}" presName="parentLin" presStyleCnt="0"/>
      <dgm:spPr/>
    </dgm:pt>
    <dgm:pt modelId="{DDB22E67-ED02-4162-A3AA-FCE7DEF5563D}" type="pres">
      <dgm:prSet presAssocID="{228240C7-6E48-4DAA-BE71-C286B8C8B49C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B206AE04-2E0C-41F6-86E8-165ADD3C54A5}" type="pres">
      <dgm:prSet presAssocID="{228240C7-6E48-4DAA-BE71-C286B8C8B49C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A54AD2-2587-4009-BAF9-2CF01D813C36}" type="pres">
      <dgm:prSet presAssocID="{228240C7-6E48-4DAA-BE71-C286B8C8B49C}" presName="negativeSpace" presStyleCnt="0"/>
      <dgm:spPr/>
    </dgm:pt>
    <dgm:pt modelId="{87187AAA-9277-4C8A-B7FD-35462406671D}" type="pres">
      <dgm:prSet presAssocID="{228240C7-6E48-4DAA-BE71-C286B8C8B49C}" presName="childText" presStyleLbl="conFgAcc1" presStyleIdx="0" presStyleCnt="5">
        <dgm:presLayoutVars>
          <dgm:bulletEnabled val="1"/>
        </dgm:presLayoutVars>
      </dgm:prSet>
      <dgm:spPr/>
    </dgm:pt>
    <dgm:pt modelId="{28B0B0B3-1507-489B-8BE2-E4C411771BFB}" type="pres">
      <dgm:prSet presAssocID="{756CE83F-876C-4997-A0F5-6D7A9BD5D119}" presName="spaceBetweenRectangles" presStyleCnt="0"/>
      <dgm:spPr/>
    </dgm:pt>
    <dgm:pt modelId="{372A7968-8B1E-4A32-9C2E-2F8A32BA92FC}" type="pres">
      <dgm:prSet presAssocID="{604D6925-87AC-46A6-A3CB-E937D935749F}" presName="parentLin" presStyleCnt="0"/>
      <dgm:spPr/>
    </dgm:pt>
    <dgm:pt modelId="{83A93FF4-526B-4975-AA7A-B0EA002CF696}" type="pres">
      <dgm:prSet presAssocID="{604D6925-87AC-46A6-A3CB-E937D935749F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DC14B797-9BFD-4DDD-B346-A82D247D2990}" type="pres">
      <dgm:prSet presAssocID="{604D6925-87AC-46A6-A3CB-E937D935749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4B24F4-80D5-40EE-8697-77AE6B8F48A5}" type="pres">
      <dgm:prSet presAssocID="{604D6925-87AC-46A6-A3CB-E937D935749F}" presName="negativeSpace" presStyleCnt="0"/>
      <dgm:spPr/>
    </dgm:pt>
    <dgm:pt modelId="{71AC1610-C421-4C2F-A2E2-239BCD7BC03A}" type="pres">
      <dgm:prSet presAssocID="{604D6925-87AC-46A6-A3CB-E937D935749F}" presName="childText" presStyleLbl="conFgAcc1" presStyleIdx="1" presStyleCnt="5">
        <dgm:presLayoutVars>
          <dgm:bulletEnabled val="1"/>
        </dgm:presLayoutVars>
      </dgm:prSet>
      <dgm:spPr/>
    </dgm:pt>
    <dgm:pt modelId="{7EF1E0F8-D0E4-4A1A-8707-193CE844B011}" type="pres">
      <dgm:prSet presAssocID="{F181D283-3FB5-4ACA-9F25-04CD6EB61574}" presName="spaceBetweenRectangles" presStyleCnt="0"/>
      <dgm:spPr/>
    </dgm:pt>
    <dgm:pt modelId="{EC0FC037-6AE0-4AA7-A8AC-D21FC1B1EA6E}" type="pres">
      <dgm:prSet presAssocID="{040F2D9F-911E-4B22-A278-640610EE8567}" presName="parentLin" presStyleCnt="0"/>
      <dgm:spPr/>
    </dgm:pt>
    <dgm:pt modelId="{44528CCC-AF8D-4675-A651-443E61275A8D}" type="pres">
      <dgm:prSet presAssocID="{040F2D9F-911E-4B22-A278-640610EE8567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A8D64E28-9015-4D3D-B9C9-C2D4C0C53337}" type="pres">
      <dgm:prSet presAssocID="{040F2D9F-911E-4B22-A278-640610EE856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15D50A-0E02-43C2-8D52-BBCF378456D7}" type="pres">
      <dgm:prSet presAssocID="{040F2D9F-911E-4B22-A278-640610EE8567}" presName="negativeSpace" presStyleCnt="0"/>
      <dgm:spPr/>
    </dgm:pt>
    <dgm:pt modelId="{11F3CEFC-3C3B-4E83-B706-416E94A3F67A}" type="pres">
      <dgm:prSet presAssocID="{040F2D9F-911E-4B22-A278-640610EE8567}" presName="childText" presStyleLbl="conFgAcc1" presStyleIdx="2" presStyleCnt="5">
        <dgm:presLayoutVars>
          <dgm:bulletEnabled val="1"/>
        </dgm:presLayoutVars>
      </dgm:prSet>
      <dgm:spPr/>
    </dgm:pt>
    <dgm:pt modelId="{F3776884-C465-46DD-9FF1-774E85DE38B9}" type="pres">
      <dgm:prSet presAssocID="{AD1E0B10-3BC1-4960-A9F1-14F7084C83C4}" presName="spaceBetweenRectangles" presStyleCnt="0"/>
      <dgm:spPr/>
    </dgm:pt>
    <dgm:pt modelId="{7711CC8B-90A8-4E8A-B8E5-5F9717C79C44}" type="pres">
      <dgm:prSet presAssocID="{A12E3ECC-3438-4660-AE81-511F902E38CB}" presName="parentLin" presStyleCnt="0"/>
      <dgm:spPr/>
    </dgm:pt>
    <dgm:pt modelId="{E4266E2D-BBCB-40B1-B68D-2C5124F1B359}" type="pres">
      <dgm:prSet presAssocID="{A12E3ECC-3438-4660-AE81-511F902E38CB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63914769-DA06-43AA-9A73-47FB679C3856}" type="pres">
      <dgm:prSet presAssocID="{A12E3ECC-3438-4660-AE81-511F902E38C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E05E7F-C646-46B7-BD94-68E242AB0D3A}" type="pres">
      <dgm:prSet presAssocID="{A12E3ECC-3438-4660-AE81-511F902E38CB}" presName="negativeSpace" presStyleCnt="0"/>
      <dgm:spPr/>
    </dgm:pt>
    <dgm:pt modelId="{204AEF26-1CF4-4150-AC16-00CAD923B83E}" type="pres">
      <dgm:prSet presAssocID="{A12E3ECC-3438-4660-AE81-511F902E38CB}" presName="childText" presStyleLbl="conFgAcc1" presStyleIdx="3" presStyleCnt="5">
        <dgm:presLayoutVars>
          <dgm:bulletEnabled val="1"/>
        </dgm:presLayoutVars>
      </dgm:prSet>
      <dgm:spPr/>
    </dgm:pt>
    <dgm:pt modelId="{39754CC6-B4AC-4B98-A526-0D82EA0230C6}" type="pres">
      <dgm:prSet presAssocID="{A5A6A462-4664-4011-ACFD-292236AC4FA5}" presName="spaceBetweenRectangles" presStyleCnt="0"/>
      <dgm:spPr/>
    </dgm:pt>
    <dgm:pt modelId="{0CE728CE-5538-4BC7-844C-3C913E6A6B1B}" type="pres">
      <dgm:prSet presAssocID="{AA4A29DC-667D-4008-9C01-12E04822F6A2}" presName="parentLin" presStyleCnt="0"/>
      <dgm:spPr/>
    </dgm:pt>
    <dgm:pt modelId="{14A4A1B4-0467-4D3C-A60D-9FF2CA79E15E}" type="pres">
      <dgm:prSet presAssocID="{AA4A29DC-667D-4008-9C01-12E04822F6A2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8C6C1199-9CAF-4A01-A680-55C84A60EC72}" type="pres">
      <dgm:prSet presAssocID="{AA4A29DC-667D-4008-9C01-12E04822F6A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F6B15B-0129-482C-9160-FF3628DC0F00}" type="pres">
      <dgm:prSet presAssocID="{AA4A29DC-667D-4008-9C01-12E04822F6A2}" presName="negativeSpace" presStyleCnt="0"/>
      <dgm:spPr/>
    </dgm:pt>
    <dgm:pt modelId="{20B68DA1-845A-4C03-90C0-84906F21C2BC}" type="pres">
      <dgm:prSet presAssocID="{AA4A29DC-667D-4008-9C01-12E04822F6A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CB812709-2AE4-4A96-9EEB-1B5EA93B6F0C}" type="presOf" srcId="{228240C7-6E48-4DAA-BE71-C286B8C8B49C}" destId="{DDB22E67-ED02-4162-A3AA-FCE7DEF5563D}" srcOrd="0" destOrd="0" presId="urn:microsoft.com/office/officeart/2005/8/layout/list1"/>
    <dgm:cxn modelId="{A733CFE1-9473-46F9-A27E-6454F58BED4D}" srcId="{9725758E-240E-4204-899C-C319AEA3AC37}" destId="{A12E3ECC-3438-4660-AE81-511F902E38CB}" srcOrd="3" destOrd="0" parTransId="{C68E9238-2F0D-42DF-AD8E-8857F51C5CA9}" sibTransId="{A5A6A462-4664-4011-ACFD-292236AC4FA5}"/>
    <dgm:cxn modelId="{F54081F0-5D85-4518-90E6-655BD5D90946}" type="presOf" srcId="{604D6925-87AC-46A6-A3CB-E937D935749F}" destId="{83A93FF4-526B-4975-AA7A-B0EA002CF696}" srcOrd="0" destOrd="0" presId="urn:microsoft.com/office/officeart/2005/8/layout/list1"/>
    <dgm:cxn modelId="{29D39AFA-71DC-481E-A26D-0F99BC64C20C}" type="presOf" srcId="{040F2D9F-911E-4B22-A278-640610EE8567}" destId="{A8D64E28-9015-4D3D-B9C9-C2D4C0C53337}" srcOrd="1" destOrd="0" presId="urn:microsoft.com/office/officeart/2005/8/layout/list1"/>
    <dgm:cxn modelId="{6DE795F9-6C2C-49AE-B3AA-211B55EFE1E2}" type="presOf" srcId="{604D6925-87AC-46A6-A3CB-E937D935749F}" destId="{DC14B797-9BFD-4DDD-B346-A82D247D2990}" srcOrd="1" destOrd="0" presId="urn:microsoft.com/office/officeart/2005/8/layout/list1"/>
    <dgm:cxn modelId="{5DFCD151-DFD7-4146-B278-994D9C593E94}" srcId="{9725758E-240E-4204-899C-C319AEA3AC37}" destId="{040F2D9F-911E-4B22-A278-640610EE8567}" srcOrd="2" destOrd="0" parTransId="{12B46ED3-BE3B-4350-BFB3-B6263DCD67C2}" sibTransId="{AD1E0B10-3BC1-4960-A9F1-14F7084C83C4}"/>
    <dgm:cxn modelId="{B4010AB5-29D3-4EBD-8ECD-F45C4E5366FF}" srcId="{9725758E-240E-4204-899C-C319AEA3AC37}" destId="{604D6925-87AC-46A6-A3CB-E937D935749F}" srcOrd="1" destOrd="0" parTransId="{8280EE06-D804-4021-928D-5AEDD5B088CD}" sibTransId="{F181D283-3FB5-4ACA-9F25-04CD6EB61574}"/>
    <dgm:cxn modelId="{F86DDA48-9AA7-40B4-A9EA-DDFCB22345A7}" srcId="{9725758E-240E-4204-899C-C319AEA3AC37}" destId="{228240C7-6E48-4DAA-BE71-C286B8C8B49C}" srcOrd="0" destOrd="0" parTransId="{ECB8336B-9401-4E64-8353-9EC4F43D0B79}" sibTransId="{756CE83F-876C-4997-A0F5-6D7A9BD5D119}"/>
    <dgm:cxn modelId="{0EA1925C-75A6-4335-B888-F2B7DD4341FB}" type="presOf" srcId="{A12E3ECC-3438-4660-AE81-511F902E38CB}" destId="{63914769-DA06-43AA-9A73-47FB679C3856}" srcOrd="1" destOrd="0" presId="urn:microsoft.com/office/officeart/2005/8/layout/list1"/>
    <dgm:cxn modelId="{6B79E1C3-B9F7-4592-A36A-B76E3C001E64}" type="presOf" srcId="{228240C7-6E48-4DAA-BE71-C286B8C8B49C}" destId="{B206AE04-2E0C-41F6-86E8-165ADD3C54A5}" srcOrd="1" destOrd="0" presId="urn:microsoft.com/office/officeart/2005/8/layout/list1"/>
    <dgm:cxn modelId="{F7859223-FC58-457A-8DDB-C69E43A191CB}" type="presOf" srcId="{9725758E-240E-4204-899C-C319AEA3AC37}" destId="{A6322788-AF77-497F-9472-313448899A04}" srcOrd="0" destOrd="0" presId="urn:microsoft.com/office/officeart/2005/8/layout/list1"/>
    <dgm:cxn modelId="{DA1220B8-26B3-470E-952F-4767451BF62E}" srcId="{9725758E-240E-4204-899C-C319AEA3AC37}" destId="{AA4A29DC-667D-4008-9C01-12E04822F6A2}" srcOrd="4" destOrd="0" parTransId="{DE0F9E11-6E81-4512-A0BC-B1937E3AEDFF}" sibTransId="{16DDA16A-C229-43B4-BBF7-C2FC8A163CAC}"/>
    <dgm:cxn modelId="{C9D6BD48-7057-457D-B370-AA496D671189}" type="presOf" srcId="{A12E3ECC-3438-4660-AE81-511F902E38CB}" destId="{E4266E2D-BBCB-40B1-B68D-2C5124F1B359}" srcOrd="0" destOrd="0" presId="urn:microsoft.com/office/officeart/2005/8/layout/list1"/>
    <dgm:cxn modelId="{27523E4C-D54C-4CE4-9A8D-7539F2DBCBE1}" type="presOf" srcId="{040F2D9F-911E-4B22-A278-640610EE8567}" destId="{44528CCC-AF8D-4675-A651-443E61275A8D}" srcOrd="0" destOrd="0" presId="urn:microsoft.com/office/officeart/2005/8/layout/list1"/>
    <dgm:cxn modelId="{D0704A9E-44CF-4875-8337-A7DB7274FA50}" type="presOf" srcId="{AA4A29DC-667D-4008-9C01-12E04822F6A2}" destId="{14A4A1B4-0467-4D3C-A60D-9FF2CA79E15E}" srcOrd="0" destOrd="0" presId="urn:microsoft.com/office/officeart/2005/8/layout/list1"/>
    <dgm:cxn modelId="{9F5E2E78-03DD-4DE3-AE39-6189C8032ABF}" type="presOf" srcId="{AA4A29DC-667D-4008-9C01-12E04822F6A2}" destId="{8C6C1199-9CAF-4A01-A680-55C84A60EC72}" srcOrd="1" destOrd="0" presId="urn:microsoft.com/office/officeart/2005/8/layout/list1"/>
    <dgm:cxn modelId="{DFF13810-408F-4549-8718-780107B18FBA}" type="presParOf" srcId="{A6322788-AF77-497F-9472-313448899A04}" destId="{65AAA7D2-0D1F-4C94-9A96-91E940D706A3}" srcOrd="0" destOrd="0" presId="urn:microsoft.com/office/officeart/2005/8/layout/list1"/>
    <dgm:cxn modelId="{F34889F5-D963-4791-B8E0-759AF76A04FE}" type="presParOf" srcId="{65AAA7D2-0D1F-4C94-9A96-91E940D706A3}" destId="{DDB22E67-ED02-4162-A3AA-FCE7DEF5563D}" srcOrd="0" destOrd="0" presId="urn:microsoft.com/office/officeart/2005/8/layout/list1"/>
    <dgm:cxn modelId="{5302BD66-A1DF-485C-877C-5C76D587DDF1}" type="presParOf" srcId="{65AAA7D2-0D1F-4C94-9A96-91E940D706A3}" destId="{B206AE04-2E0C-41F6-86E8-165ADD3C54A5}" srcOrd="1" destOrd="0" presId="urn:microsoft.com/office/officeart/2005/8/layout/list1"/>
    <dgm:cxn modelId="{27A9A3CE-A88A-4EC7-AF84-3A3AC932BE69}" type="presParOf" srcId="{A6322788-AF77-497F-9472-313448899A04}" destId="{EAA54AD2-2587-4009-BAF9-2CF01D813C36}" srcOrd="1" destOrd="0" presId="urn:microsoft.com/office/officeart/2005/8/layout/list1"/>
    <dgm:cxn modelId="{38A7B670-BE89-4385-A9B7-04490F08B537}" type="presParOf" srcId="{A6322788-AF77-497F-9472-313448899A04}" destId="{87187AAA-9277-4C8A-B7FD-35462406671D}" srcOrd="2" destOrd="0" presId="urn:microsoft.com/office/officeart/2005/8/layout/list1"/>
    <dgm:cxn modelId="{AA8EC8BA-8CBB-422A-8282-818E4E02181B}" type="presParOf" srcId="{A6322788-AF77-497F-9472-313448899A04}" destId="{28B0B0B3-1507-489B-8BE2-E4C411771BFB}" srcOrd="3" destOrd="0" presId="urn:microsoft.com/office/officeart/2005/8/layout/list1"/>
    <dgm:cxn modelId="{57D93FCF-176D-477B-A196-10DFCA989272}" type="presParOf" srcId="{A6322788-AF77-497F-9472-313448899A04}" destId="{372A7968-8B1E-4A32-9C2E-2F8A32BA92FC}" srcOrd="4" destOrd="0" presId="urn:microsoft.com/office/officeart/2005/8/layout/list1"/>
    <dgm:cxn modelId="{D0AFE67A-89DC-480C-A4C4-CE7911AFC5A6}" type="presParOf" srcId="{372A7968-8B1E-4A32-9C2E-2F8A32BA92FC}" destId="{83A93FF4-526B-4975-AA7A-B0EA002CF696}" srcOrd="0" destOrd="0" presId="urn:microsoft.com/office/officeart/2005/8/layout/list1"/>
    <dgm:cxn modelId="{94A12909-E987-4C0F-87CA-3D4744191AB6}" type="presParOf" srcId="{372A7968-8B1E-4A32-9C2E-2F8A32BA92FC}" destId="{DC14B797-9BFD-4DDD-B346-A82D247D2990}" srcOrd="1" destOrd="0" presId="urn:microsoft.com/office/officeart/2005/8/layout/list1"/>
    <dgm:cxn modelId="{4FD9A1EE-B9A9-4B68-B587-2879421A6879}" type="presParOf" srcId="{A6322788-AF77-497F-9472-313448899A04}" destId="{6A4B24F4-80D5-40EE-8697-77AE6B8F48A5}" srcOrd="5" destOrd="0" presId="urn:microsoft.com/office/officeart/2005/8/layout/list1"/>
    <dgm:cxn modelId="{C159B441-D474-4422-B63E-F92E2BBD9F57}" type="presParOf" srcId="{A6322788-AF77-497F-9472-313448899A04}" destId="{71AC1610-C421-4C2F-A2E2-239BCD7BC03A}" srcOrd="6" destOrd="0" presId="urn:microsoft.com/office/officeart/2005/8/layout/list1"/>
    <dgm:cxn modelId="{3A0F1736-8318-4CB9-9129-CF9C1D9C65B5}" type="presParOf" srcId="{A6322788-AF77-497F-9472-313448899A04}" destId="{7EF1E0F8-D0E4-4A1A-8707-193CE844B011}" srcOrd="7" destOrd="0" presId="urn:microsoft.com/office/officeart/2005/8/layout/list1"/>
    <dgm:cxn modelId="{BCC5B09E-6948-4583-9F67-846353A427C5}" type="presParOf" srcId="{A6322788-AF77-497F-9472-313448899A04}" destId="{EC0FC037-6AE0-4AA7-A8AC-D21FC1B1EA6E}" srcOrd="8" destOrd="0" presId="urn:microsoft.com/office/officeart/2005/8/layout/list1"/>
    <dgm:cxn modelId="{1F693B41-FCF6-4E84-BAB5-EA68CDB9FB47}" type="presParOf" srcId="{EC0FC037-6AE0-4AA7-A8AC-D21FC1B1EA6E}" destId="{44528CCC-AF8D-4675-A651-443E61275A8D}" srcOrd="0" destOrd="0" presId="urn:microsoft.com/office/officeart/2005/8/layout/list1"/>
    <dgm:cxn modelId="{34A98356-F339-45FC-B5AF-A04A69614877}" type="presParOf" srcId="{EC0FC037-6AE0-4AA7-A8AC-D21FC1B1EA6E}" destId="{A8D64E28-9015-4D3D-B9C9-C2D4C0C53337}" srcOrd="1" destOrd="0" presId="urn:microsoft.com/office/officeart/2005/8/layout/list1"/>
    <dgm:cxn modelId="{75F586D4-7A1F-4114-8E44-84F8676248F1}" type="presParOf" srcId="{A6322788-AF77-497F-9472-313448899A04}" destId="{E815D50A-0E02-43C2-8D52-BBCF378456D7}" srcOrd="9" destOrd="0" presId="urn:microsoft.com/office/officeart/2005/8/layout/list1"/>
    <dgm:cxn modelId="{010B8AF6-DF5E-471B-9A00-440C0FCB6B43}" type="presParOf" srcId="{A6322788-AF77-497F-9472-313448899A04}" destId="{11F3CEFC-3C3B-4E83-B706-416E94A3F67A}" srcOrd="10" destOrd="0" presId="urn:microsoft.com/office/officeart/2005/8/layout/list1"/>
    <dgm:cxn modelId="{AEE75960-E69D-46D7-84C7-96A83455BB59}" type="presParOf" srcId="{A6322788-AF77-497F-9472-313448899A04}" destId="{F3776884-C465-46DD-9FF1-774E85DE38B9}" srcOrd="11" destOrd="0" presId="urn:microsoft.com/office/officeart/2005/8/layout/list1"/>
    <dgm:cxn modelId="{1B5A4E33-182D-417A-B81C-717CFBB9CF9D}" type="presParOf" srcId="{A6322788-AF77-497F-9472-313448899A04}" destId="{7711CC8B-90A8-4E8A-B8E5-5F9717C79C44}" srcOrd="12" destOrd="0" presId="urn:microsoft.com/office/officeart/2005/8/layout/list1"/>
    <dgm:cxn modelId="{A24BC8DF-37AB-4FB7-8378-149546DC50DD}" type="presParOf" srcId="{7711CC8B-90A8-4E8A-B8E5-5F9717C79C44}" destId="{E4266E2D-BBCB-40B1-B68D-2C5124F1B359}" srcOrd="0" destOrd="0" presId="urn:microsoft.com/office/officeart/2005/8/layout/list1"/>
    <dgm:cxn modelId="{EB7C67C5-525C-4FB6-B0BE-ABF84FC665D3}" type="presParOf" srcId="{7711CC8B-90A8-4E8A-B8E5-5F9717C79C44}" destId="{63914769-DA06-43AA-9A73-47FB679C3856}" srcOrd="1" destOrd="0" presId="urn:microsoft.com/office/officeart/2005/8/layout/list1"/>
    <dgm:cxn modelId="{9E57608F-8F86-4946-BB6F-D2FA50E929F7}" type="presParOf" srcId="{A6322788-AF77-497F-9472-313448899A04}" destId="{4BE05E7F-C646-46B7-BD94-68E242AB0D3A}" srcOrd="13" destOrd="0" presId="urn:microsoft.com/office/officeart/2005/8/layout/list1"/>
    <dgm:cxn modelId="{6B4AE1A1-89B5-4DE9-B255-EAF0543358B9}" type="presParOf" srcId="{A6322788-AF77-497F-9472-313448899A04}" destId="{204AEF26-1CF4-4150-AC16-00CAD923B83E}" srcOrd="14" destOrd="0" presId="urn:microsoft.com/office/officeart/2005/8/layout/list1"/>
    <dgm:cxn modelId="{1157203A-DFEA-48A3-87AC-774BAA0B7510}" type="presParOf" srcId="{A6322788-AF77-497F-9472-313448899A04}" destId="{39754CC6-B4AC-4B98-A526-0D82EA0230C6}" srcOrd="15" destOrd="0" presId="urn:microsoft.com/office/officeart/2005/8/layout/list1"/>
    <dgm:cxn modelId="{E9E13FDD-B561-4827-83EE-A19A1B217085}" type="presParOf" srcId="{A6322788-AF77-497F-9472-313448899A04}" destId="{0CE728CE-5538-4BC7-844C-3C913E6A6B1B}" srcOrd="16" destOrd="0" presId="urn:microsoft.com/office/officeart/2005/8/layout/list1"/>
    <dgm:cxn modelId="{92CED163-A4FF-4159-98A4-2FF9AC58497C}" type="presParOf" srcId="{0CE728CE-5538-4BC7-844C-3C913E6A6B1B}" destId="{14A4A1B4-0467-4D3C-A60D-9FF2CA79E15E}" srcOrd="0" destOrd="0" presId="urn:microsoft.com/office/officeart/2005/8/layout/list1"/>
    <dgm:cxn modelId="{FF9DA7AD-5BB9-49E1-A835-FE247697F066}" type="presParOf" srcId="{0CE728CE-5538-4BC7-844C-3C913E6A6B1B}" destId="{8C6C1199-9CAF-4A01-A680-55C84A60EC72}" srcOrd="1" destOrd="0" presId="urn:microsoft.com/office/officeart/2005/8/layout/list1"/>
    <dgm:cxn modelId="{4D7DFDA5-9335-41E0-B233-EE26328BFA5D}" type="presParOf" srcId="{A6322788-AF77-497F-9472-313448899A04}" destId="{AEF6B15B-0129-482C-9160-FF3628DC0F00}" srcOrd="17" destOrd="0" presId="urn:microsoft.com/office/officeart/2005/8/layout/list1"/>
    <dgm:cxn modelId="{B56B2B50-116D-4A2C-86B8-9C03DC20CC53}" type="presParOf" srcId="{A6322788-AF77-497F-9472-313448899A04}" destId="{20B68DA1-845A-4C03-90C0-84906F21C2BC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F88C35A-7826-4757-A9F4-C174FD648345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9A6F007-A1F9-426B-933D-2F0B37FD88B3}">
      <dgm:prSet phldrT="[Text]"/>
      <dgm:spPr/>
      <dgm:t>
        <a:bodyPr/>
        <a:lstStyle/>
        <a:p>
          <a:r>
            <a:rPr lang="en-US" dirty="0" smtClean="0"/>
            <a:t>Who</a:t>
          </a:r>
          <a:endParaRPr lang="en-US" dirty="0"/>
        </a:p>
      </dgm:t>
    </dgm:pt>
    <dgm:pt modelId="{5E00DD39-7BE4-4A67-A3B7-DA25062FCE5E}" type="parTrans" cxnId="{8278896B-6C37-48E4-B113-D5F46CBAB641}">
      <dgm:prSet/>
      <dgm:spPr/>
      <dgm:t>
        <a:bodyPr/>
        <a:lstStyle/>
        <a:p>
          <a:endParaRPr lang="en-US"/>
        </a:p>
      </dgm:t>
    </dgm:pt>
    <dgm:pt modelId="{DCF8DA09-C105-4B17-AC2C-5D8B38D7CDB9}" type="sibTrans" cxnId="{8278896B-6C37-48E4-B113-D5F46CBAB641}">
      <dgm:prSet/>
      <dgm:spPr/>
      <dgm:t>
        <a:bodyPr/>
        <a:lstStyle/>
        <a:p>
          <a:endParaRPr lang="en-US"/>
        </a:p>
      </dgm:t>
    </dgm:pt>
    <dgm:pt modelId="{3B2E3CAA-F8C6-49A1-A652-1A07A51EECA8}">
      <dgm:prSet phldrT="[Text]"/>
      <dgm:spPr/>
      <dgm:t>
        <a:bodyPr/>
        <a:lstStyle/>
        <a:p>
          <a:r>
            <a:rPr lang="en-US" dirty="0" smtClean="0"/>
            <a:t>PO</a:t>
          </a:r>
          <a:endParaRPr lang="en-US" dirty="0"/>
        </a:p>
      </dgm:t>
    </dgm:pt>
    <dgm:pt modelId="{8293A110-F9AE-4FFD-BDA4-870F58FD4B11}" type="parTrans" cxnId="{F8DA0EE9-8931-409F-B3CC-0E510B338875}">
      <dgm:prSet/>
      <dgm:spPr/>
      <dgm:t>
        <a:bodyPr/>
        <a:lstStyle/>
        <a:p>
          <a:endParaRPr lang="en-US"/>
        </a:p>
      </dgm:t>
    </dgm:pt>
    <dgm:pt modelId="{A57AC10D-3B35-4C8D-B2D7-26597A3F61F7}" type="sibTrans" cxnId="{F8DA0EE9-8931-409F-B3CC-0E510B338875}">
      <dgm:prSet/>
      <dgm:spPr/>
      <dgm:t>
        <a:bodyPr/>
        <a:lstStyle/>
        <a:p>
          <a:endParaRPr lang="en-US"/>
        </a:p>
      </dgm:t>
    </dgm:pt>
    <dgm:pt modelId="{0D75342F-2695-4902-ADD0-E92364E8BDC2}">
      <dgm:prSet phldrT="[Text]"/>
      <dgm:spPr/>
      <dgm:t>
        <a:bodyPr/>
        <a:lstStyle/>
        <a:p>
          <a:r>
            <a:rPr lang="en-US" dirty="0" smtClean="0"/>
            <a:t>What</a:t>
          </a:r>
          <a:endParaRPr lang="en-US" dirty="0"/>
        </a:p>
      </dgm:t>
    </dgm:pt>
    <dgm:pt modelId="{4FBC0EB9-4393-4D31-9E27-62A2FB2A500B}" type="parTrans" cxnId="{D1D9C4DB-8897-46B0-B1D0-A8FCE7BE1ED5}">
      <dgm:prSet/>
      <dgm:spPr/>
      <dgm:t>
        <a:bodyPr/>
        <a:lstStyle/>
        <a:p>
          <a:endParaRPr lang="en-US"/>
        </a:p>
      </dgm:t>
    </dgm:pt>
    <dgm:pt modelId="{0ABC84D4-7F65-40B1-B2EB-E1F80CECE9E3}" type="sibTrans" cxnId="{D1D9C4DB-8897-46B0-B1D0-A8FCE7BE1ED5}">
      <dgm:prSet/>
      <dgm:spPr/>
      <dgm:t>
        <a:bodyPr/>
        <a:lstStyle/>
        <a:p>
          <a:endParaRPr lang="en-US"/>
        </a:p>
      </dgm:t>
    </dgm:pt>
    <dgm:pt modelId="{219118A3-EEA1-4299-BA5E-7AF4E534C09A}">
      <dgm:prSet phldrT="[Text]"/>
      <dgm:spPr/>
      <dgm:t>
        <a:bodyPr/>
        <a:lstStyle/>
        <a:p>
          <a:r>
            <a:rPr lang="en-US" dirty="0" smtClean="0"/>
            <a:t>Release Plan and tentative schedule – Template provided</a:t>
          </a:r>
          <a:endParaRPr lang="en-US" dirty="0"/>
        </a:p>
      </dgm:t>
    </dgm:pt>
    <dgm:pt modelId="{45F0E8F2-9ACA-48D7-BC78-76EBF7BFFE3C}" type="parTrans" cxnId="{0B532068-41FF-4C3F-911A-F2B54150FE3D}">
      <dgm:prSet/>
      <dgm:spPr/>
      <dgm:t>
        <a:bodyPr/>
        <a:lstStyle/>
        <a:p>
          <a:endParaRPr lang="en-US"/>
        </a:p>
      </dgm:t>
    </dgm:pt>
    <dgm:pt modelId="{60F01591-677F-4D8B-8226-08E1EEC41A78}" type="sibTrans" cxnId="{0B532068-41FF-4C3F-911A-F2B54150FE3D}">
      <dgm:prSet/>
      <dgm:spPr/>
      <dgm:t>
        <a:bodyPr/>
        <a:lstStyle/>
        <a:p>
          <a:endParaRPr lang="en-US"/>
        </a:p>
      </dgm:t>
    </dgm:pt>
    <dgm:pt modelId="{CB1D6A52-0273-4ABA-BE62-3BA5B5AC2A79}">
      <dgm:prSet/>
      <dgm:spPr/>
      <dgm:t>
        <a:bodyPr/>
        <a:lstStyle/>
        <a:p>
          <a:r>
            <a:rPr lang="en-US" dirty="0" smtClean="0"/>
            <a:t>When</a:t>
          </a:r>
          <a:endParaRPr lang="en-US" dirty="0"/>
        </a:p>
      </dgm:t>
    </dgm:pt>
    <dgm:pt modelId="{1EFCA4FF-551C-4256-8CFD-F077CFA9FE88}" type="parTrans" cxnId="{9F0AA200-3197-42FA-8D14-E7D4631DAA58}">
      <dgm:prSet/>
      <dgm:spPr/>
      <dgm:t>
        <a:bodyPr/>
        <a:lstStyle/>
        <a:p>
          <a:endParaRPr lang="en-US"/>
        </a:p>
      </dgm:t>
    </dgm:pt>
    <dgm:pt modelId="{643D9696-DD24-46F3-91A4-035E27B74765}" type="sibTrans" cxnId="{9F0AA200-3197-42FA-8D14-E7D4631DAA58}">
      <dgm:prSet/>
      <dgm:spPr/>
      <dgm:t>
        <a:bodyPr/>
        <a:lstStyle/>
        <a:p>
          <a:endParaRPr lang="en-US"/>
        </a:p>
      </dgm:t>
    </dgm:pt>
    <dgm:pt modelId="{7749CA33-D137-40DD-84B6-BE422DE3DC0B}">
      <dgm:prSet/>
      <dgm:spPr/>
      <dgm:t>
        <a:bodyPr/>
        <a:lstStyle/>
        <a:p>
          <a:r>
            <a:rPr lang="en-US" dirty="0" smtClean="0"/>
            <a:t>Sprint</a:t>
          </a:r>
          <a:r>
            <a:rPr lang="en-US" baseline="0" dirty="0" smtClean="0"/>
            <a:t> 0</a:t>
          </a:r>
          <a:endParaRPr lang="en-US" dirty="0"/>
        </a:p>
      </dgm:t>
    </dgm:pt>
    <dgm:pt modelId="{A764EF6A-9B75-4E30-95A0-A5391459FD26}" type="parTrans" cxnId="{684D5D7C-6403-4473-A5E4-A012A72169EC}">
      <dgm:prSet/>
      <dgm:spPr/>
      <dgm:t>
        <a:bodyPr/>
        <a:lstStyle/>
        <a:p>
          <a:endParaRPr lang="en-US"/>
        </a:p>
      </dgm:t>
    </dgm:pt>
    <dgm:pt modelId="{B431DE02-3C10-4F05-B72A-BFFA0EBABB51}" type="sibTrans" cxnId="{684D5D7C-6403-4473-A5E4-A012A72169EC}">
      <dgm:prSet/>
      <dgm:spPr/>
      <dgm:t>
        <a:bodyPr/>
        <a:lstStyle/>
        <a:p>
          <a:endParaRPr lang="en-US"/>
        </a:p>
      </dgm:t>
    </dgm:pt>
    <dgm:pt modelId="{F7094690-CB3C-4A99-8982-8F47E6D3DA91}" type="pres">
      <dgm:prSet presAssocID="{EF88C35A-7826-4757-A9F4-C174FD64834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2D0A4B-623E-482A-AE7D-5B99F2C4D921}" type="pres">
      <dgm:prSet presAssocID="{E9A6F007-A1F9-426B-933D-2F0B37FD88B3}" presName="composite" presStyleCnt="0"/>
      <dgm:spPr/>
      <dgm:t>
        <a:bodyPr/>
        <a:lstStyle/>
        <a:p>
          <a:endParaRPr lang="en-US"/>
        </a:p>
      </dgm:t>
    </dgm:pt>
    <dgm:pt modelId="{1D2F103C-E1C8-4B42-A77D-C4B01B9EA981}" type="pres">
      <dgm:prSet presAssocID="{E9A6F007-A1F9-426B-933D-2F0B37FD88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F7ED20-2418-488F-9F5C-E17F7FAD642E}" type="pres">
      <dgm:prSet presAssocID="{E9A6F007-A1F9-426B-933D-2F0B37FD88B3}" presName="descendantText" presStyleLbl="alignAcc1" presStyleIdx="0" presStyleCnt="3" custLinFactNeighborX="4521" custLinFactNeighborY="-1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5CEC6-1232-4C72-AA13-31075519C5A0}" type="pres">
      <dgm:prSet presAssocID="{DCF8DA09-C105-4B17-AC2C-5D8B38D7CDB9}" presName="sp" presStyleCnt="0"/>
      <dgm:spPr/>
      <dgm:t>
        <a:bodyPr/>
        <a:lstStyle/>
        <a:p>
          <a:endParaRPr lang="en-US"/>
        </a:p>
      </dgm:t>
    </dgm:pt>
    <dgm:pt modelId="{D283E92D-A481-4461-A964-94F8FDB1CB29}" type="pres">
      <dgm:prSet presAssocID="{CB1D6A52-0273-4ABA-BE62-3BA5B5AC2A79}" presName="composite" presStyleCnt="0"/>
      <dgm:spPr/>
    </dgm:pt>
    <dgm:pt modelId="{47B5BC19-2B32-4AF7-8AC0-C9CE0FED45EC}" type="pres">
      <dgm:prSet presAssocID="{CB1D6A52-0273-4ABA-BE62-3BA5B5AC2A7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D8842C-1FC5-417B-BF13-4694C56D9A31}" type="pres">
      <dgm:prSet presAssocID="{CB1D6A52-0273-4ABA-BE62-3BA5B5AC2A7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F9EE68-AA72-44DD-9354-A1A2BF2D4A96}" type="pres">
      <dgm:prSet presAssocID="{643D9696-DD24-46F3-91A4-035E27B74765}" presName="sp" presStyleCnt="0"/>
      <dgm:spPr/>
    </dgm:pt>
    <dgm:pt modelId="{90EA03A4-E58D-4D83-9358-78148492A64E}" type="pres">
      <dgm:prSet presAssocID="{0D75342F-2695-4902-ADD0-E92364E8BDC2}" presName="composite" presStyleCnt="0"/>
      <dgm:spPr/>
      <dgm:t>
        <a:bodyPr/>
        <a:lstStyle/>
        <a:p>
          <a:endParaRPr lang="en-US"/>
        </a:p>
      </dgm:t>
    </dgm:pt>
    <dgm:pt modelId="{87F1467B-DDEB-494A-B179-D6CB267E98F7}" type="pres">
      <dgm:prSet presAssocID="{0D75342F-2695-4902-ADD0-E92364E8BDC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B6FFDA-5CF6-47C8-9BFD-CCD36D174AF6}" type="pres">
      <dgm:prSet presAssocID="{0D75342F-2695-4902-ADD0-E92364E8BDC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78896B-6C37-48E4-B113-D5F46CBAB641}" srcId="{EF88C35A-7826-4757-A9F4-C174FD648345}" destId="{E9A6F007-A1F9-426B-933D-2F0B37FD88B3}" srcOrd="0" destOrd="0" parTransId="{5E00DD39-7BE4-4A67-A3B7-DA25062FCE5E}" sibTransId="{DCF8DA09-C105-4B17-AC2C-5D8B38D7CDB9}"/>
    <dgm:cxn modelId="{E2448D3C-4CAB-492F-B9EF-224A603AB45D}" type="presOf" srcId="{0D75342F-2695-4902-ADD0-E92364E8BDC2}" destId="{87F1467B-DDEB-494A-B179-D6CB267E98F7}" srcOrd="0" destOrd="0" presId="urn:microsoft.com/office/officeart/2005/8/layout/chevron2"/>
    <dgm:cxn modelId="{C08A8D75-813D-4BE8-B72D-D62D4869A95D}" type="presOf" srcId="{3B2E3CAA-F8C6-49A1-A652-1A07A51EECA8}" destId="{58F7ED20-2418-488F-9F5C-E17F7FAD642E}" srcOrd="0" destOrd="0" presId="urn:microsoft.com/office/officeart/2005/8/layout/chevron2"/>
    <dgm:cxn modelId="{D1D9C4DB-8897-46B0-B1D0-A8FCE7BE1ED5}" srcId="{EF88C35A-7826-4757-A9F4-C174FD648345}" destId="{0D75342F-2695-4902-ADD0-E92364E8BDC2}" srcOrd="2" destOrd="0" parTransId="{4FBC0EB9-4393-4D31-9E27-62A2FB2A500B}" sibTransId="{0ABC84D4-7F65-40B1-B2EB-E1F80CECE9E3}"/>
    <dgm:cxn modelId="{EB83223E-035F-482F-8110-4DBA8C1829B7}" type="presOf" srcId="{E9A6F007-A1F9-426B-933D-2F0B37FD88B3}" destId="{1D2F103C-E1C8-4B42-A77D-C4B01B9EA981}" srcOrd="0" destOrd="0" presId="urn:microsoft.com/office/officeart/2005/8/layout/chevron2"/>
    <dgm:cxn modelId="{684D5D7C-6403-4473-A5E4-A012A72169EC}" srcId="{CB1D6A52-0273-4ABA-BE62-3BA5B5AC2A79}" destId="{7749CA33-D137-40DD-84B6-BE422DE3DC0B}" srcOrd="0" destOrd="0" parTransId="{A764EF6A-9B75-4E30-95A0-A5391459FD26}" sibTransId="{B431DE02-3C10-4F05-B72A-BFFA0EBABB51}"/>
    <dgm:cxn modelId="{154C2B62-52A4-44B5-BEDD-49F7A6A2EFBD}" type="presOf" srcId="{219118A3-EEA1-4299-BA5E-7AF4E534C09A}" destId="{E4B6FFDA-5CF6-47C8-9BFD-CCD36D174AF6}" srcOrd="0" destOrd="0" presId="urn:microsoft.com/office/officeart/2005/8/layout/chevron2"/>
    <dgm:cxn modelId="{3FCDBFAD-9502-4855-90B8-6D129F8859DC}" type="presOf" srcId="{EF88C35A-7826-4757-A9F4-C174FD648345}" destId="{F7094690-CB3C-4A99-8982-8F47E6D3DA91}" srcOrd="0" destOrd="0" presId="urn:microsoft.com/office/officeart/2005/8/layout/chevron2"/>
    <dgm:cxn modelId="{998AB240-F7B5-496F-AA68-A64C20F2F6F8}" type="presOf" srcId="{7749CA33-D137-40DD-84B6-BE422DE3DC0B}" destId="{4FD8842C-1FC5-417B-BF13-4694C56D9A31}" srcOrd="0" destOrd="0" presId="urn:microsoft.com/office/officeart/2005/8/layout/chevron2"/>
    <dgm:cxn modelId="{0B532068-41FF-4C3F-911A-F2B54150FE3D}" srcId="{0D75342F-2695-4902-ADD0-E92364E8BDC2}" destId="{219118A3-EEA1-4299-BA5E-7AF4E534C09A}" srcOrd="0" destOrd="0" parTransId="{45F0E8F2-9ACA-48D7-BC78-76EBF7BFFE3C}" sibTransId="{60F01591-677F-4D8B-8226-08E1EEC41A78}"/>
    <dgm:cxn modelId="{BB53F739-D468-4BB9-95BE-181E168E63B2}" type="presOf" srcId="{CB1D6A52-0273-4ABA-BE62-3BA5B5AC2A79}" destId="{47B5BC19-2B32-4AF7-8AC0-C9CE0FED45EC}" srcOrd="0" destOrd="0" presId="urn:microsoft.com/office/officeart/2005/8/layout/chevron2"/>
    <dgm:cxn modelId="{9F0AA200-3197-42FA-8D14-E7D4631DAA58}" srcId="{EF88C35A-7826-4757-A9F4-C174FD648345}" destId="{CB1D6A52-0273-4ABA-BE62-3BA5B5AC2A79}" srcOrd="1" destOrd="0" parTransId="{1EFCA4FF-551C-4256-8CFD-F077CFA9FE88}" sibTransId="{643D9696-DD24-46F3-91A4-035E27B74765}"/>
    <dgm:cxn modelId="{F8DA0EE9-8931-409F-B3CC-0E510B338875}" srcId="{E9A6F007-A1F9-426B-933D-2F0B37FD88B3}" destId="{3B2E3CAA-F8C6-49A1-A652-1A07A51EECA8}" srcOrd="0" destOrd="0" parTransId="{8293A110-F9AE-4FFD-BDA4-870F58FD4B11}" sibTransId="{A57AC10D-3B35-4C8D-B2D7-26597A3F61F7}"/>
    <dgm:cxn modelId="{C1FC3A14-0E50-46FF-A178-3E4EF3C337FA}" type="presParOf" srcId="{F7094690-CB3C-4A99-8982-8F47E6D3DA91}" destId="{972D0A4B-623E-482A-AE7D-5B99F2C4D921}" srcOrd="0" destOrd="0" presId="urn:microsoft.com/office/officeart/2005/8/layout/chevron2"/>
    <dgm:cxn modelId="{99CC6B43-E297-49AE-B9B8-A770A0056895}" type="presParOf" srcId="{972D0A4B-623E-482A-AE7D-5B99F2C4D921}" destId="{1D2F103C-E1C8-4B42-A77D-C4B01B9EA981}" srcOrd="0" destOrd="0" presId="urn:microsoft.com/office/officeart/2005/8/layout/chevron2"/>
    <dgm:cxn modelId="{DC03DB08-252E-4ECF-8813-4D0EF849ECA5}" type="presParOf" srcId="{972D0A4B-623E-482A-AE7D-5B99F2C4D921}" destId="{58F7ED20-2418-488F-9F5C-E17F7FAD642E}" srcOrd="1" destOrd="0" presId="urn:microsoft.com/office/officeart/2005/8/layout/chevron2"/>
    <dgm:cxn modelId="{C0FB6AFB-E493-4D0D-815E-EE17FCC529D8}" type="presParOf" srcId="{F7094690-CB3C-4A99-8982-8F47E6D3DA91}" destId="{DED5CEC6-1232-4C72-AA13-31075519C5A0}" srcOrd="1" destOrd="0" presId="urn:microsoft.com/office/officeart/2005/8/layout/chevron2"/>
    <dgm:cxn modelId="{69C63706-73BF-4EA6-9D43-C752880C995B}" type="presParOf" srcId="{F7094690-CB3C-4A99-8982-8F47E6D3DA91}" destId="{D283E92D-A481-4461-A964-94F8FDB1CB29}" srcOrd="2" destOrd="0" presId="urn:microsoft.com/office/officeart/2005/8/layout/chevron2"/>
    <dgm:cxn modelId="{5B11935E-8738-4A91-B783-0F3FA9E412F8}" type="presParOf" srcId="{D283E92D-A481-4461-A964-94F8FDB1CB29}" destId="{47B5BC19-2B32-4AF7-8AC0-C9CE0FED45EC}" srcOrd="0" destOrd="0" presId="urn:microsoft.com/office/officeart/2005/8/layout/chevron2"/>
    <dgm:cxn modelId="{A76142B5-7873-4C64-989D-9F0518DDEA73}" type="presParOf" srcId="{D283E92D-A481-4461-A964-94F8FDB1CB29}" destId="{4FD8842C-1FC5-417B-BF13-4694C56D9A31}" srcOrd="1" destOrd="0" presId="urn:microsoft.com/office/officeart/2005/8/layout/chevron2"/>
    <dgm:cxn modelId="{626383D2-3380-474E-B0F3-8C3B8B33A0E2}" type="presParOf" srcId="{F7094690-CB3C-4A99-8982-8F47E6D3DA91}" destId="{FDF9EE68-AA72-44DD-9354-A1A2BF2D4A96}" srcOrd="3" destOrd="0" presId="urn:microsoft.com/office/officeart/2005/8/layout/chevron2"/>
    <dgm:cxn modelId="{85AF36D9-BCFD-49AB-824A-406F2EDEC70A}" type="presParOf" srcId="{F7094690-CB3C-4A99-8982-8F47E6D3DA91}" destId="{90EA03A4-E58D-4D83-9358-78148492A64E}" srcOrd="4" destOrd="0" presId="urn:microsoft.com/office/officeart/2005/8/layout/chevron2"/>
    <dgm:cxn modelId="{67FAF0E6-17F3-4D38-83C9-E01FFAE31C38}" type="presParOf" srcId="{90EA03A4-E58D-4D83-9358-78148492A64E}" destId="{87F1467B-DDEB-494A-B179-D6CB267E98F7}" srcOrd="0" destOrd="0" presId="urn:microsoft.com/office/officeart/2005/8/layout/chevron2"/>
    <dgm:cxn modelId="{BD309352-9516-4CEC-A9D9-2B37F60C9530}" type="presParOf" srcId="{90EA03A4-E58D-4D83-9358-78148492A64E}" destId="{E4B6FFDA-5CF6-47C8-9BFD-CCD36D174AF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F88C35A-7826-4757-A9F4-C174FD648345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9A6F007-A1F9-426B-933D-2F0B37FD88B3}">
      <dgm:prSet phldrT="[Text]"/>
      <dgm:spPr/>
      <dgm:t>
        <a:bodyPr/>
        <a:lstStyle/>
        <a:p>
          <a:r>
            <a:rPr lang="en-US" dirty="0" smtClean="0"/>
            <a:t>From</a:t>
          </a:r>
          <a:endParaRPr lang="en-US" dirty="0"/>
        </a:p>
      </dgm:t>
    </dgm:pt>
    <dgm:pt modelId="{5E00DD39-7BE4-4A67-A3B7-DA25062FCE5E}" type="parTrans" cxnId="{8278896B-6C37-48E4-B113-D5F46CBAB641}">
      <dgm:prSet/>
      <dgm:spPr/>
      <dgm:t>
        <a:bodyPr/>
        <a:lstStyle/>
        <a:p>
          <a:endParaRPr lang="en-US"/>
        </a:p>
      </dgm:t>
    </dgm:pt>
    <dgm:pt modelId="{DCF8DA09-C105-4B17-AC2C-5D8B38D7CDB9}" type="sibTrans" cxnId="{8278896B-6C37-48E4-B113-D5F46CBAB641}">
      <dgm:prSet/>
      <dgm:spPr/>
      <dgm:t>
        <a:bodyPr/>
        <a:lstStyle/>
        <a:p>
          <a:endParaRPr lang="en-US"/>
        </a:p>
      </dgm:t>
    </dgm:pt>
    <dgm:pt modelId="{3B2E3CAA-F8C6-49A1-A652-1A07A51EECA8}">
      <dgm:prSet phldrT="[Text]"/>
      <dgm:spPr/>
      <dgm:t>
        <a:bodyPr/>
        <a:lstStyle/>
        <a:p>
          <a:r>
            <a:rPr lang="en-US" dirty="0" smtClean="0"/>
            <a:t>PO</a:t>
          </a:r>
          <a:endParaRPr lang="en-US" dirty="0"/>
        </a:p>
      </dgm:t>
    </dgm:pt>
    <dgm:pt modelId="{8293A110-F9AE-4FFD-BDA4-870F58FD4B11}" type="parTrans" cxnId="{F8DA0EE9-8931-409F-B3CC-0E510B338875}">
      <dgm:prSet/>
      <dgm:spPr/>
      <dgm:t>
        <a:bodyPr/>
        <a:lstStyle/>
        <a:p>
          <a:endParaRPr lang="en-US"/>
        </a:p>
      </dgm:t>
    </dgm:pt>
    <dgm:pt modelId="{A57AC10D-3B35-4C8D-B2D7-26597A3F61F7}" type="sibTrans" cxnId="{F8DA0EE9-8931-409F-B3CC-0E510B338875}">
      <dgm:prSet/>
      <dgm:spPr/>
      <dgm:t>
        <a:bodyPr/>
        <a:lstStyle/>
        <a:p>
          <a:endParaRPr lang="en-US"/>
        </a:p>
      </dgm:t>
    </dgm:pt>
    <dgm:pt modelId="{0D75342F-2695-4902-ADD0-E92364E8BDC2}">
      <dgm:prSet phldrT="[Text]"/>
      <dgm:spPr/>
      <dgm:t>
        <a:bodyPr/>
        <a:lstStyle/>
        <a:p>
          <a:r>
            <a:rPr lang="en-US" dirty="0" smtClean="0"/>
            <a:t>cc</a:t>
          </a:r>
          <a:endParaRPr lang="en-US" dirty="0"/>
        </a:p>
      </dgm:t>
    </dgm:pt>
    <dgm:pt modelId="{4FBC0EB9-4393-4D31-9E27-62A2FB2A500B}" type="parTrans" cxnId="{D1D9C4DB-8897-46B0-B1D0-A8FCE7BE1ED5}">
      <dgm:prSet/>
      <dgm:spPr/>
      <dgm:t>
        <a:bodyPr/>
        <a:lstStyle/>
        <a:p>
          <a:endParaRPr lang="en-US"/>
        </a:p>
      </dgm:t>
    </dgm:pt>
    <dgm:pt modelId="{0ABC84D4-7F65-40B1-B2EB-E1F80CECE9E3}" type="sibTrans" cxnId="{D1D9C4DB-8897-46B0-B1D0-A8FCE7BE1ED5}">
      <dgm:prSet/>
      <dgm:spPr/>
      <dgm:t>
        <a:bodyPr/>
        <a:lstStyle/>
        <a:p>
          <a:endParaRPr lang="en-US"/>
        </a:p>
      </dgm:t>
    </dgm:pt>
    <dgm:pt modelId="{219118A3-EEA1-4299-BA5E-7AF4E534C09A}">
      <dgm:prSet phldrT="[Text]"/>
      <dgm:spPr/>
      <dgm:t>
        <a:bodyPr/>
        <a:lstStyle/>
        <a:p>
          <a:r>
            <a:rPr lang="en-US" dirty="0" smtClean="0"/>
            <a:t>Project Manager</a:t>
          </a:r>
          <a:endParaRPr lang="en-US" dirty="0"/>
        </a:p>
      </dgm:t>
    </dgm:pt>
    <dgm:pt modelId="{45F0E8F2-9ACA-48D7-BC78-76EBF7BFFE3C}" type="parTrans" cxnId="{0B532068-41FF-4C3F-911A-F2B54150FE3D}">
      <dgm:prSet/>
      <dgm:spPr/>
      <dgm:t>
        <a:bodyPr/>
        <a:lstStyle/>
        <a:p>
          <a:endParaRPr lang="en-US"/>
        </a:p>
      </dgm:t>
    </dgm:pt>
    <dgm:pt modelId="{60F01591-677F-4D8B-8226-08E1EEC41A78}" type="sibTrans" cxnId="{0B532068-41FF-4C3F-911A-F2B54150FE3D}">
      <dgm:prSet/>
      <dgm:spPr/>
      <dgm:t>
        <a:bodyPr/>
        <a:lstStyle/>
        <a:p>
          <a:endParaRPr lang="en-US"/>
        </a:p>
      </dgm:t>
    </dgm:pt>
    <dgm:pt modelId="{CB1D6A52-0273-4ABA-BE62-3BA5B5AC2A79}">
      <dgm:prSet/>
      <dgm:spPr/>
      <dgm:t>
        <a:bodyPr/>
        <a:lstStyle/>
        <a:p>
          <a:r>
            <a:rPr lang="en-US" dirty="0" smtClean="0"/>
            <a:t>To</a:t>
          </a:r>
          <a:endParaRPr lang="en-US" dirty="0"/>
        </a:p>
      </dgm:t>
    </dgm:pt>
    <dgm:pt modelId="{1EFCA4FF-551C-4256-8CFD-F077CFA9FE88}" type="parTrans" cxnId="{9F0AA200-3197-42FA-8D14-E7D4631DAA58}">
      <dgm:prSet/>
      <dgm:spPr/>
      <dgm:t>
        <a:bodyPr/>
        <a:lstStyle/>
        <a:p>
          <a:endParaRPr lang="en-US"/>
        </a:p>
      </dgm:t>
    </dgm:pt>
    <dgm:pt modelId="{643D9696-DD24-46F3-91A4-035E27B74765}" type="sibTrans" cxnId="{9F0AA200-3197-42FA-8D14-E7D4631DAA58}">
      <dgm:prSet/>
      <dgm:spPr/>
      <dgm:t>
        <a:bodyPr/>
        <a:lstStyle/>
        <a:p>
          <a:endParaRPr lang="en-US"/>
        </a:p>
      </dgm:t>
    </dgm:pt>
    <dgm:pt modelId="{7749CA33-D137-40DD-84B6-BE422DE3DC0B}">
      <dgm:prSet/>
      <dgm:spPr/>
      <dgm:t>
        <a:bodyPr/>
        <a:lstStyle/>
        <a:p>
          <a:r>
            <a:rPr lang="en-US" dirty="0" smtClean="0"/>
            <a:t>Person in charge</a:t>
          </a:r>
          <a:endParaRPr lang="en-US" dirty="0"/>
        </a:p>
      </dgm:t>
    </dgm:pt>
    <dgm:pt modelId="{A764EF6A-9B75-4E30-95A0-A5391459FD26}" type="parTrans" cxnId="{684D5D7C-6403-4473-A5E4-A012A72169EC}">
      <dgm:prSet/>
      <dgm:spPr/>
      <dgm:t>
        <a:bodyPr/>
        <a:lstStyle/>
        <a:p>
          <a:endParaRPr lang="en-US"/>
        </a:p>
      </dgm:t>
    </dgm:pt>
    <dgm:pt modelId="{B431DE02-3C10-4F05-B72A-BFFA0EBABB51}" type="sibTrans" cxnId="{684D5D7C-6403-4473-A5E4-A012A72169EC}">
      <dgm:prSet/>
      <dgm:spPr/>
      <dgm:t>
        <a:bodyPr/>
        <a:lstStyle/>
        <a:p>
          <a:endParaRPr lang="en-US"/>
        </a:p>
      </dgm:t>
    </dgm:pt>
    <dgm:pt modelId="{F5B6F316-30C7-46A5-8631-1F9C9DA4C108}">
      <dgm:prSet phldrT="[Text]"/>
      <dgm:spPr/>
      <dgm:t>
        <a:bodyPr/>
        <a:lstStyle/>
        <a:p>
          <a:r>
            <a:rPr lang="en-US" dirty="0" smtClean="0"/>
            <a:t>Any one who needs informed</a:t>
          </a:r>
          <a:endParaRPr lang="en-US" dirty="0"/>
        </a:p>
      </dgm:t>
    </dgm:pt>
    <dgm:pt modelId="{1A64704C-C2BC-48BF-9859-33FEAB8A216B}" type="parTrans" cxnId="{EE65DAB2-801A-4E61-B80A-DB5F990C1E11}">
      <dgm:prSet/>
      <dgm:spPr/>
      <dgm:t>
        <a:bodyPr/>
        <a:lstStyle/>
        <a:p>
          <a:endParaRPr lang="en-US"/>
        </a:p>
      </dgm:t>
    </dgm:pt>
    <dgm:pt modelId="{B7468471-3B5A-4B87-A402-B8DE623B5088}" type="sibTrans" cxnId="{EE65DAB2-801A-4E61-B80A-DB5F990C1E11}">
      <dgm:prSet/>
      <dgm:spPr/>
      <dgm:t>
        <a:bodyPr/>
        <a:lstStyle/>
        <a:p>
          <a:endParaRPr lang="en-US"/>
        </a:p>
      </dgm:t>
    </dgm:pt>
    <dgm:pt modelId="{6C22697D-DE39-4129-ABA4-B420125E8C1C}">
      <dgm:prSet phldrT="[Text]"/>
      <dgm:spPr/>
      <dgm:t>
        <a:bodyPr/>
        <a:lstStyle/>
        <a:p>
          <a:r>
            <a:rPr lang="en-US" dirty="0" smtClean="0"/>
            <a:t>Sponsor</a:t>
          </a:r>
          <a:endParaRPr lang="en-US" dirty="0"/>
        </a:p>
      </dgm:t>
    </dgm:pt>
    <dgm:pt modelId="{F3738074-59A2-45A6-8276-7D06AA9938A1}" type="parTrans" cxnId="{A90D74B4-74CA-4639-A9C6-1CB16ACB1C00}">
      <dgm:prSet/>
      <dgm:spPr/>
      <dgm:t>
        <a:bodyPr/>
        <a:lstStyle/>
        <a:p>
          <a:endParaRPr lang="en-US"/>
        </a:p>
      </dgm:t>
    </dgm:pt>
    <dgm:pt modelId="{A20091C6-7ADA-45D1-9F91-5458C1CE3F8C}" type="sibTrans" cxnId="{A90D74B4-74CA-4639-A9C6-1CB16ACB1C00}">
      <dgm:prSet/>
      <dgm:spPr/>
      <dgm:t>
        <a:bodyPr/>
        <a:lstStyle/>
        <a:p>
          <a:endParaRPr lang="en-US"/>
        </a:p>
      </dgm:t>
    </dgm:pt>
    <dgm:pt modelId="{F7094690-CB3C-4A99-8982-8F47E6D3DA91}" type="pres">
      <dgm:prSet presAssocID="{EF88C35A-7826-4757-A9F4-C174FD64834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2D0A4B-623E-482A-AE7D-5B99F2C4D921}" type="pres">
      <dgm:prSet presAssocID="{E9A6F007-A1F9-426B-933D-2F0B37FD88B3}" presName="composite" presStyleCnt="0"/>
      <dgm:spPr/>
      <dgm:t>
        <a:bodyPr/>
        <a:lstStyle/>
        <a:p>
          <a:endParaRPr lang="en-US"/>
        </a:p>
      </dgm:t>
    </dgm:pt>
    <dgm:pt modelId="{1D2F103C-E1C8-4B42-A77D-C4B01B9EA981}" type="pres">
      <dgm:prSet presAssocID="{E9A6F007-A1F9-426B-933D-2F0B37FD88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F7ED20-2418-488F-9F5C-E17F7FAD642E}" type="pres">
      <dgm:prSet presAssocID="{E9A6F007-A1F9-426B-933D-2F0B37FD88B3}" presName="descendantText" presStyleLbl="alignAcc1" presStyleIdx="0" presStyleCnt="3" custLinFactNeighborX="4521" custLinFactNeighborY="-1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5CEC6-1232-4C72-AA13-31075519C5A0}" type="pres">
      <dgm:prSet presAssocID="{DCF8DA09-C105-4B17-AC2C-5D8B38D7CDB9}" presName="sp" presStyleCnt="0"/>
      <dgm:spPr/>
      <dgm:t>
        <a:bodyPr/>
        <a:lstStyle/>
        <a:p>
          <a:endParaRPr lang="en-US"/>
        </a:p>
      </dgm:t>
    </dgm:pt>
    <dgm:pt modelId="{D283E92D-A481-4461-A964-94F8FDB1CB29}" type="pres">
      <dgm:prSet presAssocID="{CB1D6A52-0273-4ABA-BE62-3BA5B5AC2A79}" presName="composite" presStyleCnt="0"/>
      <dgm:spPr/>
      <dgm:t>
        <a:bodyPr/>
        <a:lstStyle/>
        <a:p>
          <a:endParaRPr lang="en-US"/>
        </a:p>
      </dgm:t>
    </dgm:pt>
    <dgm:pt modelId="{47B5BC19-2B32-4AF7-8AC0-C9CE0FED45EC}" type="pres">
      <dgm:prSet presAssocID="{CB1D6A52-0273-4ABA-BE62-3BA5B5AC2A7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D8842C-1FC5-417B-BF13-4694C56D9A31}" type="pres">
      <dgm:prSet presAssocID="{CB1D6A52-0273-4ABA-BE62-3BA5B5AC2A79}" presName="descendantText" presStyleLbl="alignAcc1" presStyleIdx="1" presStyleCnt="3" custLinFactNeighborX="0" custLinFactNeighborY="-14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F9EE68-AA72-44DD-9354-A1A2BF2D4A96}" type="pres">
      <dgm:prSet presAssocID="{643D9696-DD24-46F3-91A4-035E27B74765}" presName="sp" presStyleCnt="0"/>
      <dgm:spPr/>
      <dgm:t>
        <a:bodyPr/>
        <a:lstStyle/>
        <a:p>
          <a:endParaRPr lang="en-US"/>
        </a:p>
      </dgm:t>
    </dgm:pt>
    <dgm:pt modelId="{90EA03A4-E58D-4D83-9358-78148492A64E}" type="pres">
      <dgm:prSet presAssocID="{0D75342F-2695-4902-ADD0-E92364E8BDC2}" presName="composite" presStyleCnt="0"/>
      <dgm:spPr/>
      <dgm:t>
        <a:bodyPr/>
        <a:lstStyle/>
        <a:p>
          <a:endParaRPr lang="en-US"/>
        </a:p>
      </dgm:t>
    </dgm:pt>
    <dgm:pt modelId="{87F1467B-DDEB-494A-B179-D6CB267E98F7}" type="pres">
      <dgm:prSet presAssocID="{0D75342F-2695-4902-ADD0-E92364E8BDC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B6FFDA-5CF6-47C8-9BFD-CCD36D174AF6}" type="pres">
      <dgm:prSet presAssocID="{0D75342F-2695-4902-ADD0-E92364E8BDC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FECF42-4A42-4DEC-B7A5-AB02F4577B22}" type="presOf" srcId="{3B2E3CAA-F8C6-49A1-A652-1A07A51EECA8}" destId="{58F7ED20-2418-488F-9F5C-E17F7FAD642E}" srcOrd="0" destOrd="0" presId="urn:microsoft.com/office/officeart/2005/8/layout/chevron2"/>
    <dgm:cxn modelId="{70FA8627-A583-41C6-900B-47E9FCDCE1EF}" type="presOf" srcId="{E9A6F007-A1F9-426B-933D-2F0B37FD88B3}" destId="{1D2F103C-E1C8-4B42-A77D-C4B01B9EA981}" srcOrd="0" destOrd="0" presId="urn:microsoft.com/office/officeart/2005/8/layout/chevron2"/>
    <dgm:cxn modelId="{8278896B-6C37-48E4-B113-D5F46CBAB641}" srcId="{EF88C35A-7826-4757-A9F4-C174FD648345}" destId="{E9A6F007-A1F9-426B-933D-2F0B37FD88B3}" srcOrd="0" destOrd="0" parTransId="{5E00DD39-7BE4-4A67-A3B7-DA25062FCE5E}" sibTransId="{DCF8DA09-C105-4B17-AC2C-5D8B38D7CDB9}"/>
    <dgm:cxn modelId="{EE65DAB2-801A-4E61-B80A-DB5F990C1E11}" srcId="{0D75342F-2695-4902-ADD0-E92364E8BDC2}" destId="{F5B6F316-30C7-46A5-8631-1F9C9DA4C108}" srcOrd="2" destOrd="0" parTransId="{1A64704C-C2BC-48BF-9859-33FEAB8A216B}" sibTransId="{B7468471-3B5A-4B87-A402-B8DE623B5088}"/>
    <dgm:cxn modelId="{D1A6BD12-2A12-41FE-9AEC-BCB774553FEB}" type="presOf" srcId="{6C22697D-DE39-4129-ABA4-B420125E8C1C}" destId="{E4B6FFDA-5CF6-47C8-9BFD-CCD36D174AF6}" srcOrd="0" destOrd="1" presId="urn:microsoft.com/office/officeart/2005/8/layout/chevron2"/>
    <dgm:cxn modelId="{CC325310-B452-4651-B7D6-77AD82C0A57C}" type="presOf" srcId="{EF88C35A-7826-4757-A9F4-C174FD648345}" destId="{F7094690-CB3C-4A99-8982-8F47E6D3DA91}" srcOrd="0" destOrd="0" presId="urn:microsoft.com/office/officeart/2005/8/layout/chevron2"/>
    <dgm:cxn modelId="{D1D9C4DB-8897-46B0-B1D0-A8FCE7BE1ED5}" srcId="{EF88C35A-7826-4757-A9F4-C174FD648345}" destId="{0D75342F-2695-4902-ADD0-E92364E8BDC2}" srcOrd="2" destOrd="0" parTransId="{4FBC0EB9-4393-4D31-9E27-62A2FB2A500B}" sibTransId="{0ABC84D4-7F65-40B1-B2EB-E1F80CECE9E3}"/>
    <dgm:cxn modelId="{684D5D7C-6403-4473-A5E4-A012A72169EC}" srcId="{CB1D6A52-0273-4ABA-BE62-3BA5B5AC2A79}" destId="{7749CA33-D137-40DD-84B6-BE422DE3DC0B}" srcOrd="0" destOrd="0" parTransId="{A764EF6A-9B75-4E30-95A0-A5391459FD26}" sibTransId="{B431DE02-3C10-4F05-B72A-BFFA0EBABB51}"/>
    <dgm:cxn modelId="{A90D74B4-74CA-4639-A9C6-1CB16ACB1C00}" srcId="{0D75342F-2695-4902-ADD0-E92364E8BDC2}" destId="{6C22697D-DE39-4129-ABA4-B420125E8C1C}" srcOrd="1" destOrd="0" parTransId="{F3738074-59A2-45A6-8276-7D06AA9938A1}" sibTransId="{A20091C6-7ADA-45D1-9F91-5458C1CE3F8C}"/>
    <dgm:cxn modelId="{AF1A335A-B111-44C0-A2E5-FA98E9765490}" type="presOf" srcId="{F5B6F316-30C7-46A5-8631-1F9C9DA4C108}" destId="{E4B6FFDA-5CF6-47C8-9BFD-CCD36D174AF6}" srcOrd="0" destOrd="2" presId="urn:microsoft.com/office/officeart/2005/8/layout/chevron2"/>
    <dgm:cxn modelId="{0B532068-41FF-4C3F-911A-F2B54150FE3D}" srcId="{0D75342F-2695-4902-ADD0-E92364E8BDC2}" destId="{219118A3-EEA1-4299-BA5E-7AF4E534C09A}" srcOrd="0" destOrd="0" parTransId="{45F0E8F2-9ACA-48D7-BC78-76EBF7BFFE3C}" sibTransId="{60F01591-677F-4D8B-8226-08E1EEC41A78}"/>
    <dgm:cxn modelId="{8C99189A-90EF-406C-BE23-B2B75805B25D}" type="presOf" srcId="{7749CA33-D137-40DD-84B6-BE422DE3DC0B}" destId="{4FD8842C-1FC5-417B-BF13-4694C56D9A31}" srcOrd="0" destOrd="0" presId="urn:microsoft.com/office/officeart/2005/8/layout/chevron2"/>
    <dgm:cxn modelId="{9F0AA200-3197-42FA-8D14-E7D4631DAA58}" srcId="{EF88C35A-7826-4757-A9F4-C174FD648345}" destId="{CB1D6A52-0273-4ABA-BE62-3BA5B5AC2A79}" srcOrd="1" destOrd="0" parTransId="{1EFCA4FF-551C-4256-8CFD-F077CFA9FE88}" sibTransId="{643D9696-DD24-46F3-91A4-035E27B74765}"/>
    <dgm:cxn modelId="{A845E5E5-264F-4096-AEFE-9F83127ECE45}" type="presOf" srcId="{CB1D6A52-0273-4ABA-BE62-3BA5B5AC2A79}" destId="{47B5BC19-2B32-4AF7-8AC0-C9CE0FED45EC}" srcOrd="0" destOrd="0" presId="urn:microsoft.com/office/officeart/2005/8/layout/chevron2"/>
    <dgm:cxn modelId="{BEFD355E-3693-4C3F-9B2A-DD7B2A7D533D}" type="presOf" srcId="{0D75342F-2695-4902-ADD0-E92364E8BDC2}" destId="{87F1467B-DDEB-494A-B179-D6CB267E98F7}" srcOrd="0" destOrd="0" presId="urn:microsoft.com/office/officeart/2005/8/layout/chevron2"/>
    <dgm:cxn modelId="{F8DA0EE9-8931-409F-B3CC-0E510B338875}" srcId="{E9A6F007-A1F9-426B-933D-2F0B37FD88B3}" destId="{3B2E3CAA-F8C6-49A1-A652-1A07A51EECA8}" srcOrd="0" destOrd="0" parTransId="{8293A110-F9AE-4FFD-BDA4-870F58FD4B11}" sibTransId="{A57AC10D-3B35-4C8D-B2D7-26597A3F61F7}"/>
    <dgm:cxn modelId="{434BBBDE-3DBB-4D5D-8FF5-1515EBCA8085}" type="presOf" srcId="{219118A3-EEA1-4299-BA5E-7AF4E534C09A}" destId="{E4B6FFDA-5CF6-47C8-9BFD-CCD36D174AF6}" srcOrd="0" destOrd="0" presId="urn:microsoft.com/office/officeart/2005/8/layout/chevron2"/>
    <dgm:cxn modelId="{63668101-5737-46E2-8A21-75D9806FC167}" type="presParOf" srcId="{F7094690-CB3C-4A99-8982-8F47E6D3DA91}" destId="{972D0A4B-623E-482A-AE7D-5B99F2C4D921}" srcOrd="0" destOrd="0" presId="urn:microsoft.com/office/officeart/2005/8/layout/chevron2"/>
    <dgm:cxn modelId="{85B62237-821A-4C97-9D7A-E66F552C6E47}" type="presParOf" srcId="{972D0A4B-623E-482A-AE7D-5B99F2C4D921}" destId="{1D2F103C-E1C8-4B42-A77D-C4B01B9EA981}" srcOrd="0" destOrd="0" presId="urn:microsoft.com/office/officeart/2005/8/layout/chevron2"/>
    <dgm:cxn modelId="{BC0AF5FB-4701-4535-BEEF-43C29873FBCD}" type="presParOf" srcId="{972D0A4B-623E-482A-AE7D-5B99F2C4D921}" destId="{58F7ED20-2418-488F-9F5C-E17F7FAD642E}" srcOrd="1" destOrd="0" presId="urn:microsoft.com/office/officeart/2005/8/layout/chevron2"/>
    <dgm:cxn modelId="{2861A18D-EE0B-473B-BB90-4667C7F3CE52}" type="presParOf" srcId="{F7094690-CB3C-4A99-8982-8F47E6D3DA91}" destId="{DED5CEC6-1232-4C72-AA13-31075519C5A0}" srcOrd="1" destOrd="0" presId="urn:microsoft.com/office/officeart/2005/8/layout/chevron2"/>
    <dgm:cxn modelId="{6C98396C-A0C1-44D0-8E0A-9C52C3FC4CB7}" type="presParOf" srcId="{F7094690-CB3C-4A99-8982-8F47E6D3DA91}" destId="{D283E92D-A481-4461-A964-94F8FDB1CB29}" srcOrd="2" destOrd="0" presId="urn:microsoft.com/office/officeart/2005/8/layout/chevron2"/>
    <dgm:cxn modelId="{675C2125-AB08-4ACB-B740-2734CD3033F4}" type="presParOf" srcId="{D283E92D-A481-4461-A964-94F8FDB1CB29}" destId="{47B5BC19-2B32-4AF7-8AC0-C9CE0FED45EC}" srcOrd="0" destOrd="0" presId="urn:microsoft.com/office/officeart/2005/8/layout/chevron2"/>
    <dgm:cxn modelId="{05D8296A-153F-4EFC-B72E-9D710A8B3445}" type="presParOf" srcId="{D283E92D-A481-4461-A964-94F8FDB1CB29}" destId="{4FD8842C-1FC5-417B-BF13-4694C56D9A31}" srcOrd="1" destOrd="0" presId="urn:microsoft.com/office/officeart/2005/8/layout/chevron2"/>
    <dgm:cxn modelId="{0FA5FB8D-08D1-4DD9-B1A5-381F321A18DA}" type="presParOf" srcId="{F7094690-CB3C-4A99-8982-8F47E6D3DA91}" destId="{FDF9EE68-AA72-44DD-9354-A1A2BF2D4A96}" srcOrd="3" destOrd="0" presId="urn:microsoft.com/office/officeart/2005/8/layout/chevron2"/>
    <dgm:cxn modelId="{1DEF44A0-1E13-4D12-A5C0-D6DF438B1892}" type="presParOf" srcId="{F7094690-CB3C-4A99-8982-8F47E6D3DA91}" destId="{90EA03A4-E58D-4D83-9358-78148492A64E}" srcOrd="4" destOrd="0" presId="urn:microsoft.com/office/officeart/2005/8/layout/chevron2"/>
    <dgm:cxn modelId="{4F63BBFB-022B-4990-A331-D3492D2234E2}" type="presParOf" srcId="{90EA03A4-E58D-4D83-9358-78148492A64E}" destId="{87F1467B-DDEB-494A-B179-D6CB267E98F7}" srcOrd="0" destOrd="0" presId="urn:microsoft.com/office/officeart/2005/8/layout/chevron2"/>
    <dgm:cxn modelId="{AE732C4A-7B36-428C-9AD9-CC33EC434F0A}" type="presParOf" srcId="{90EA03A4-E58D-4D83-9358-78148492A64E}" destId="{E4B6FFDA-5CF6-47C8-9BFD-CCD36D174AF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B93C2E7-FA1B-438B-A7DD-75EA596DC33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7CBA00-0830-4512-B02E-ECEADDFA8DCD}">
      <dgm:prSet phldrT="[Text]" custT="1"/>
      <dgm:spPr/>
      <dgm:t>
        <a:bodyPr/>
        <a:lstStyle/>
        <a:p>
          <a:r>
            <a:rPr lang="en-US" sz="3400" dirty="0" smtClean="0"/>
            <a:t>From</a:t>
          </a:r>
          <a:endParaRPr lang="en-US" sz="3400" dirty="0"/>
        </a:p>
      </dgm:t>
    </dgm:pt>
    <dgm:pt modelId="{74D92EB3-BF7D-4D73-A723-A1E35EBE7B74}" type="parTrans" cxnId="{C00C4882-1A0A-4DCB-8A13-FA1C28EF58EB}">
      <dgm:prSet/>
      <dgm:spPr/>
      <dgm:t>
        <a:bodyPr/>
        <a:lstStyle/>
        <a:p>
          <a:endParaRPr lang="en-US"/>
        </a:p>
      </dgm:t>
    </dgm:pt>
    <dgm:pt modelId="{F8D5557C-7570-4496-AB67-EE7492483125}" type="sibTrans" cxnId="{C00C4882-1A0A-4DCB-8A13-FA1C28EF58EB}">
      <dgm:prSet/>
      <dgm:spPr/>
      <dgm:t>
        <a:bodyPr/>
        <a:lstStyle/>
        <a:p>
          <a:endParaRPr lang="en-US"/>
        </a:p>
      </dgm:t>
    </dgm:pt>
    <dgm:pt modelId="{344ED93B-CB42-4E93-86CF-EF061299687E}">
      <dgm:prSet phldrT="[Text]" custT="1"/>
      <dgm:spPr/>
      <dgm:t>
        <a:bodyPr/>
        <a:lstStyle/>
        <a:p>
          <a:r>
            <a:rPr lang="en-US" sz="2000" dirty="0" smtClean="0"/>
            <a:t>PO</a:t>
          </a:r>
          <a:endParaRPr lang="en-US" sz="2000" dirty="0"/>
        </a:p>
      </dgm:t>
    </dgm:pt>
    <dgm:pt modelId="{00C4FD62-71E8-4D4A-ACF9-74698BC66C65}" type="parTrans" cxnId="{6B6D105A-BAF0-4FDC-98A3-08576FA3C83A}">
      <dgm:prSet/>
      <dgm:spPr/>
      <dgm:t>
        <a:bodyPr/>
        <a:lstStyle/>
        <a:p>
          <a:endParaRPr lang="en-US"/>
        </a:p>
      </dgm:t>
    </dgm:pt>
    <dgm:pt modelId="{12AC2AC2-90DB-44BA-B9C9-B6CD0445F86C}" type="sibTrans" cxnId="{6B6D105A-BAF0-4FDC-98A3-08576FA3C83A}">
      <dgm:prSet/>
      <dgm:spPr/>
      <dgm:t>
        <a:bodyPr/>
        <a:lstStyle/>
        <a:p>
          <a:endParaRPr lang="en-US"/>
        </a:p>
      </dgm:t>
    </dgm:pt>
    <dgm:pt modelId="{4BE54438-6460-436A-893C-75CDA58A3372}">
      <dgm:prSet phldrT="[Text]"/>
      <dgm:spPr/>
      <dgm:t>
        <a:bodyPr/>
        <a:lstStyle/>
        <a:p>
          <a:r>
            <a:rPr lang="en-US" dirty="0" smtClean="0"/>
            <a:t>To</a:t>
          </a:r>
          <a:endParaRPr lang="en-US" dirty="0"/>
        </a:p>
      </dgm:t>
    </dgm:pt>
    <dgm:pt modelId="{9D16512C-43BF-444A-92E1-A2443F0C2240}" type="parTrans" cxnId="{45D9C8EB-6594-4A6C-90C5-B9D19A560E6A}">
      <dgm:prSet/>
      <dgm:spPr/>
      <dgm:t>
        <a:bodyPr/>
        <a:lstStyle/>
        <a:p>
          <a:endParaRPr lang="en-US"/>
        </a:p>
      </dgm:t>
    </dgm:pt>
    <dgm:pt modelId="{375A67CE-5782-480D-A7A8-C216D6EA0614}" type="sibTrans" cxnId="{45D9C8EB-6594-4A6C-90C5-B9D19A560E6A}">
      <dgm:prSet/>
      <dgm:spPr/>
      <dgm:t>
        <a:bodyPr/>
        <a:lstStyle/>
        <a:p>
          <a:endParaRPr lang="en-US"/>
        </a:p>
      </dgm:t>
    </dgm:pt>
    <dgm:pt modelId="{E4287DC9-173B-4441-9016-B4E5D72B066F}">
      <dgm:prSet phldrT="[Text]" custT="1"/>
      <dgm:spPr/>
      <dgm:t>
        <a:bodyPr/>
        <a:lstStyle/>
        <a:p>
          <a:r>
            <a:rPr lang="en-US" sz="2000" dirty="0" smtClean="0"/>
            <a:t>Person in Charge</a:t>
          </a:r>
          <a:endParaRPr lang="en-US" sz="2000" dirty="0"/>
        </a:p>
      </dgm:t>
    </dgm:pt>
    <dgm:pt modelId="{15A4C4BD-36BA-4B44-8A67-73AFF9CA7142}" type="parTrans" cxnId="{B0F7E968-CBE9-4704-ACB1-7C07182C4A20}">
      <dgm:prSet/>
      <dgm:spPr/>
      <dgm:t>
        <a:bodyPr/>
        <a:lstStyle/>
        <a:p>
          <a:endParaRPr lang="en-US"/>
        </a:p>
      </dgm:t>
    </dgm:pt>
    <dgm:pt modelId="{DE7051F5-8031-416E-B128-FBB95141888F}" type="sibTrans" cxnId="{B0F7E968-CBE9-4704-ACB1-7C07182C4A20}">
      <dgm:prSet/>
      <dgm:spPr/>
      <dgm:t>
        <a:bodyPr/>
        <a:lstStyle/>
        <a:p>
          <a:endParaRPr lang="en-US"/>
        </a:p>
      </dgm:t>
    </dgm:pt>
    <dgm:pt modelId="{CEB089A6-E1B5-484D-82E3-D24BBE7B4057}">
      <dgm:prSet phldrT="[Text]"/>
      <dgm:spPr/>
      <dgm:t>
        <a:bodyPr/>
        <a:lstStyle/>
        <a:p>
          <a:r>
            <a:rPr lang="en-US" dirty="0" smtClean="0"/>
            <a:t>CC</a:t>
          </a:r>
          <a:endParaRPr lang="en-US" dirty="0"/>
        </a:p>
      </dgm:t>
    </dgm:pt>
    <dgm:pt modelId="{97D96475-625E-46B0-8A4C-44D22327E9B5}" type="parTrans" cxnId="{7A73DD38-EBB4-4AC1-87AA-E2EA2E319B28}">
      <dgm:prSet/>
      <dgm:spPr/>
      <dgm:t>
        <a:bodyPr/>
        <a:lstStyle/>
        <a:p>
          <a:endParaRPr lang="en-US"/>
        </a:p>
      </dgm:t>
    </dgm:pt>
    <dgm:pt modelId="{03228288-4D54-4371-9F48-95489160FEC3}" type="sibTrans" cxnId="{7A73DD38-EBB4-4AC1-87AA-E2EA2E319B28}">
      <dgm:prSet/>
      <dgm:spPr/>
      <dgm:t>
        <a:bodyPr/>
        <a:lstStyle/>
        <a:p>
          <a:endParaRPr lang="en-US"/>
        </a:p>
      </dgm:t>
    </dgm:pt>
    <dgm:pt modelId="{36259EA5-2B87-40A7-81B3-E968636828F2}">
      <dgm:prSet phldrT="[Text]" custT="1"/>
      <dgm:spPr/>
      <dgm:t>
        <a:bodyPr/>
        <a:lstStyle/>
        <a:p>
          <a:r>
            <a:rPr lang="en-US" sz="2000" dirty="0" smtClean="0"/>
            <a:t>Sales</a:t>
          </a:r>
          <a:endParaRPr lang="en-US" sz="2000" dirty="0"/>
        </a:p>
      </dgm:t>
    </dgm:pt>
    <dgm:pt modelId="{EF265C37-FCA1-4FF8-898D-FAD41C9290D8}" type="parTrans" cxnId="{AAF35E5D-141D-42C3-963E-11264AAEDE1E}">
      <dgm:prSet/>
      <dgm:spPr/>
      <dgm:t>
        <a:bodyPr/>
        <a:lstStyle/>
        <a:p>
          <a:endParaRPr lang="en-US"/>
        </a:p>
      </dgm:t>
    </dgm:pt>
    <dgm:pt modelId="{3139C441-252E-423D-AF53-655C96530F3B}" type="sibTrans" cxnId="{AAF35E5D-141D-42C3-963E-11264AAEDE1E}">
      <dgm:prSet/>
      <dgm:spPr/>
      <dgm:t>
        <a:bodyPr/>
        <a:lstStyle/>
        <a:p>
          <a:endParaRPr lang="en-US"/>
        </a:p>
      </dgm:t>
    </dgm:pt>
    <dgm:pt modelId="{0044FD34-BAD1-4AC8-A7DD-3EDFDD6263A2}">
      <dgm:prSet phldrT="[Text]" custT="1"/>
      <dgm:spPr/>
      <dgm:t>
        <a:bodyPr/>
        <a:lstStyle/>
        <a:p>
          <a:r>
            <a:rPr lang="en-US" sz="2000" dirty="0" smtClean="0"/>
            <a:t>Sponsor</a:t>
          </a:r>
          <a:endParaRPr lang="en-US" sz="2000" dirty="0"/>
        </a:p>
      </dgm:t>
    </dgm:pt>
    <dgm:pt modelId="{F369591F-7F73-4CBD-8C07-8E951244E983}" type="parTrans" cxnId="{678543C2-DF48-4646-91B7-44B30D651F86}">
      <dgm:prSet/>
      <dgm:spPr/>
      <dgm:t>
        <a:bodyPr/>
        <a:lstStyle/>
        <a:p>
          <a:endParaRPr lang="en-US"/>
        </a:p>
      </dgm:t>
    </dgm:pt>
    <dgm:pt modelId="{0D83C7A1-3BDC-4353-AE33-CC8F188E420A}" type="sibTrans" cxnId="{678543C2-DF48-4646-91B7-44B30D651F86}">
      <dgm:prSet/>
      <dgm:spPr/>
      <dgm:t>
        <a:bodyPr/>
        <a:lstStyle/>
        <a:p>
          <a:endParaRPr lang="en-US"/>
        </a:p>
      </dgm:t>
    </dgm:pt>
    <dgm:pt modelId="{60D9586F-B47F-4D12-8017-B73740F0D370}">
      <dgm:prSet phldrT="[Text]" custT="1"/>
      <dgm:spPr/>
      <dgm:t>
        <a:bodyPr/>
        <a:lstStyle/>
        <a:p>
          <a:r>
            <a:rPr lang="en-US" sz="2000" dirty="0" smtClean="0"/>
            <a:t>Your Direct Manager</a:t>
          </a:r>
          <a:endParaRPr lang="en-US" sz="2000" dirty="0"/>
        </a:p>
      </dgm:t>
    </dgm:pt>
    <dgm:pt modelId="{1ABC8AFA-11A8-41C2-96D7-A541D49025B8}" type="parTrans" cxnId="{36201994-7A13-4DE8-9063-11CEDF39EA71}">
      <dgm:prSet/>
      <dgm:spPr/>
      <dgm:t>
        <a:bodyPr/>
        <a:lstStyle/>
        <a:p>
          <a:endParaRPr lang="en-US"/>
        </a:p>
      </dgm:t>
    </dgm:pt>
    <dgm:pt modelId="{BA0C8518-CE4B-4C0C-B626-E4D51034B21C}" type="sibTrans" cxnId="{36201994-7A13-4DE8-9063-11CEDF39EA71}">
      <dgm:prSet/>
      <dgm:spPr/>
      <dgm:t>
        <a:bodyPr/>
        <a:lstStyle/>
        <a:p>
          <a:endParaRPr lang="en-US"/>
        </a:p>
      </dgm:t>
    </dgm:pt>
    <dgm:pt modelId="{0A0339F3-618D-4147-B264-7464DB408C8B}">
      <dgm:prSet phldrT="[Text]" custT="1"/>
      <dgm:spPr/>
      <dgm:t>
        <a:bodyPr/>
        <a:lstStyle/>
        <a:p>
          <a:r>
            <a:rPr lang="en-US" sz="2000" dirty="0" smtClean="0"/>
            <a:t>Any one needed to be informed</a:t>
          </a:r>
          <a:endParaRPr lang="en-US" sz="2000" dirty="0"/>
        </a:p>
      </dgm:t>
    </dgm:pt>
    <dgm:pt modelId="{EBE1B26A-C1A8-4300-904C-BC7ED474B2E3}" type="parTrans" cxnId="{B147C77C-F2AF-48CD-8170-A0913942329A}">
      <dgm:prSet/>
      <dgm:spPr/>
      <dgm:t>
        <a:bodyPr/>
        <a:lstStyle/>
        <a:p>
          <a:endParaRPr lang="en-US"/>
        </a:p>
      </dgm:t>
    </dgm:pt>
    <dgm:pt modelId="{C70C81A0-FC0D-4B09-A863-AB053D02A667}" type="sibTrans" cxnId="{B147C77C-F2AF-48CD-8170-A0913942329A}">
      <dgm:prSet/>
      <dgm:spPr/>
      <dgm:t>
        <a:bodyPr/>
        <a:lstStyle/>
        <a:p>
          <a:endParaRPr lang="en-US"/>
        </a:p>
      </dgm:t>
    </dgm:pt>
    <dgm:pt modelId="{6C044BF8-6566-4AB9-92BC-B14C29269FBC}" type="pres">
      <dgm:prSet presAssocID="{7B93C2E7-FA1B-438B-A7DD-75EA596DC33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41C594-2005-42A7-BB48-0D97D4F33EB9}" type="pres">
      <dgm:prSet presAssocID="{187CBA00-0830-4512-B02E-ECEADDFA8DCD}" presName="composite" presStyleCnt="0"/>
      <dgm:spPr/>
      <dgm:t>
        <a:bodyPr/>
        <a:lstStyle/>
        <a:p>
          <a:endParaRPr lang="en-US"/>
        </a:p>
      </dgm:t>
    </dgm:pt>
    <dgm:pt modelId="{CC181987-FD9A-4C55-856F-610CCB0B71A9}" type="pres">
      <dgm:prSet presAssocID="{187CBA00-0830-4512-B02E-ECEADDFA8DC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FFE916-19F6-440F-98EE-974B832CB00C}" type="pres">
      <dgm:prSet presAssocID="{187CBA00-0830-4512-B02E-ECEADDFA8DC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51550-63FC-430C-8197-547F8CCC49E7}" type="pres">
      <dgm:prSet presAssocID="{F8D5557C-7570-4496-AB67-EE7492483125}" presName="sp" presStyleCnt="0"/>
      <dgm:spPr/>
      <dgm:t>
        <a:bodyPr/>
        <a:lstStyle/>
        <a:p>
          <a:endParaRPr lang="en-US"/>
        </a:p>
      </dgm:t>
    </dgm:pt>
    <dgm:pt modelId="{325A5B34-570B-40DA-8755-7D1AD6083610}" type="pres">
      <dgm:prSet presAssocID="{4BE54438-6460-436A-893C-75CDA58A3372}" presName="composite" presStyleCnt="0"/>
      <dgm:spPr/>
      <dgm:t>
        <a:bodyPr/>
        <a:lstStyle/>
        <a:p>
          <a:endParaRPr lang="en-US"/>
        </a:p>
      </dgm:t>
    </dgm:pt>
    <dgm:pt modelId="{6D96CEA4-0A5E-483E-9F7F-1B42C169CA55}" type="pres">
      <dgm:prSet presAssocID="{4BE54438-6460-436A-893C-75CDA58A337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5612B4-5F37-4321-9073-856C2249943B}" type="pres">
      <dgm:prSet presAssocID="{4BE54438-6460-436A-893C-75CDA58A337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871269-C809-4360-9D2D-CE77A6EB15DA}" type="pres">
      <dgm:prSet presAssocID="{375A67CE-5782-480D-A7A8-C216D6EA0614}" presName="sp" presStyleCnt="0"/>
      <dgm:spPr/>
      <dgm:t>
        <a:bodyPr/>
        <a:lstStyle/>
        <a:p>
          <a:endParaRPr lang="en-US"/>
        </a:p>
      </dgm:t>
    </dgm:pt>
    <dgm:pt modelId="{A79DE1EE-26AC-4FB7-B646-BA4514C798D8}" type="pres">
      <dgm:prSet presAssocID="{CEB089A6-E1B5-484D-82E3-D24BBE7B4057}" presName="composite" presStyleCnt="0"/>
      <dgm:spPr/>
      <dgm:t>
        <a:bodyPr/>
        <a:lstStyle/>
        <a:p>
          <a:endParaRPr lang="en-US"/>
        </a:p>
      </dgm:t>
    </dgm:pt>
    <dgm:pt modelId="{381EF523-B603-4C21-97E6-693D0BB8F3F7}" type="pres">
      <dgm:prSet presAssocID="{CEB089A6-E1B5-484D-82E3-D24BBE7B405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50A079-A66B-4F65-8A7D-F357EA679D12}" type="pres">
      <dgm:prSet presAssocID="{CEB089A6-E1B5-484D-82E3-D24BBE7B4057}" presName="descendantText" presStyleLbl="alignAcc1" presStyleIdx="2" presStyleCnt="3" custScaleY="1375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73DD38-EBB4-4AC1-87AA-E2EA2E319B28}" srcId="{7B93C2E7-FA1B-438B-A7DD-75EA596DC335}" destId="{CEB089A6-E1B5-484D-82E3-D24BBE7B4057}" srcOrd="2" destOrd="0" parTransId="{97D96475-625E-46B0-8A4C-44D22327E9B5}" sibTransId="{03228288-4D54-4371-9F48-95489160FEC3}"/>
    <dgm:cxn modelId="{C00C4882-1A0A-4DCB-8A13-FA1C28EF58EB}" srcId="{7B93C2E7-FA1B-438B-A7DD-75EA596DC335}" destId="{187CBA00-0830-4512-B02E-ECEADDFA8DCD}" srcOrd="0" destOrd="0" parTransId="{74D92EB3-BF7D-4D73-A723-A1E35EBE7B74}" sibTransId="{F8D5557C-7570-4496-AB67-EE7492483125}"/>
    <dgm:cxn modelId="{36201994-7A13-4DE8-9063-11CEDF39EA71}" srcId="{CEB089A6-E1B5-484D-82E3-D24BBE7B4057}" destId="{60D9586F-B47F-4D12-8017-B73740F0D370}" srcOrd="1" destOrd="0" parTransId="{1ABC8AFA-11A8-41C2-96D7-A541D49025B8}" sibTransId="{BA0C8518-CE4B-4C0C-B626-E4D51034B21C}"/>
    <dgm:cxn modelId="{B147C77C-F2AF-48CD-8170-A0913942329A}" srcId="{CEB089A6-E1B5-484D-82E3-D24BBE7B4057}" destId="{0A0339F3-618D-4147-B264-7464DB408C8B}" srcOrd="3" destOrd="0" parTransId="{EBE1B26A-C1A8-4300-904C-BC7ED474B2E3}" sibTransId="{C70C81A0-FC0D-4B09-A863-AB053D02A667}"/>
    <dgm:cxn modelId="{2EDA612F-39E8-4BF9-9CFA-CAA5653ABF4B}" type="presOf" srcId="{344ED93B-CB42-4E93-86CF-EF061299687E}" destId="{91FFE916-19F6-440F-98EE-974B832CB00C}" srcOrd="0" destOrd="0" presId="urn:microsoft.com/office/officeart/2005/8/layout/chevron2"/>
    <dgm:cxn modelId="{241426A8-2780-4EC4-8046-863478AA8115}" type="presOf" srcId="{7B93C2E7-FA1B-438B-A7DD-75EA596DC335}" destId="{6C044BF8-6566-4AB9-92BC-B14C29269FBC}" srcOrd="0" destOrd="0" presId="urn:microsoft.com/office/officeart/2005/8/layout/chevron2"/>
    <dgm:cxn modelId="{4B026172-A6DC-4832-9EAC-2D5CA08F2348}" type="presOf" srcId="{60D9586F-B47F-4D12-8017-B73740F0D370}" destId="{FB50A079-A66B-4F65-8A7D-F357EA679D12}" srcOrd="0" destOrd="1" presId="urn:microsoft.com/office/officeart/2005/8/layout/chevron2"/>
    <dgm:cxn modelId="{3EB373C9-ADF1-4453-AEED-57856B27E402}" type="presOf" srcId="{0044FD34-BAD1-4AC8-A7DD-3EDFDD6263A2}" destId="{FB50A079-A66B-4F65-8A7D-F357EA679D12}" srcOrd="0" destOrd="2" presId="urn:microsoft.com/office/officeart/2005/8/layout/chevron2"/>
    <dgm:cxn modelId="{904AA834-409F-4018-9C7D-99B817412F65}" type="presOf" srcId="{4BE54438-6460-436A-893C-75CDA58A3372}" destId="{6D96CEA4-0A5E-483E-9F7F-1B42C169CA55}" srcOrd="0" destOrd="0" presId="urn:microsoft.com/office/officeart/2005/8/layout/chevron2"/>
    <dgm:cxn modelId="{45D9C8EB-6594-4A6C-90C5-B9D19A560E6A}" srcId="{7B93C2E7-FA1B-438B-A7DD-75EA596DC335}" destId="{4BE54438-6460-436A-893C-75CDA58A3372}" srcOrd="1" destOrd="0" parTransId="{9D16512C-43BF-444A-92E1-A2443F0C2240}" sibTransId="{375A67CE-5782-480D-A7A8-C216D6EA0614}"/>
    <dgm:cxn modelId="{BAD78FA3-1E9C-43FF-AFFD-AC0D6809A37E}" type="presOf" srcId="{0A0339F3-618D-4147-B264-7464DB408C8B}" destId="{FB50A079-A66B-4F65-8A7D-F357EA679D12}" srcOrd="0" destOrd="3" presId="urn:microsoft.com/office/officeart/2005/8/layout/chevron2"/>
    <dgm:cxn modelId="{6B6D105A-BAF0-4FDC-98A3-08576FA3C83A}" srcId="{187CBA00-0830-4512-B02E-ECEADDFA8DCD}" destId="{344ED93B-CB42-4E93-86CF-EF061299687E}" srcOrd="0" destOrd="0" parTransId="{00C4FD62-71E8-4D4A-ACF9-74698BC66C65}" sibTransId="{12AC2AC2-90DB-44BA-B9C9-B6CD0445F86C}"/>
    <dgm:cxn modelId="{AA66E189-2C0C-488C-A269-B76F18059B81}" type="presOf" srcId="{E4287DC9-173B-4441-9016-B4E5D72B066F}" destId="{425612B4-5F37-4321-9073-856C2249943B}" srcOrd="0" destOrd="0" presId="urn:microsoft.com/office/officeart/2005/8/layout/chevron2"/>
    <dgm:cxn modelId="{678543C2-DF48-4646-91B7-44B30D651F86}" srcId="{CEB089A6-E1B5-484D-82E3-D24BBE7B4057}" destId="{0044FD34-BAD1-4AC8-A7DD-3EDFDD6263A2}" srcOrd="2" destOrd="0" parTransId="{F369591F-7F73-4CBD-8C07-8E951244E983}" sibTransId="{0D83C7A1-3BDC-4353-AE33-CC8F188E420A}"/>
    <dgm:cxn modelId="{A2613C6E-257B-4521-85D7-82AC566AAFA7}" type="presOf" srcId="{187CBA00-0830-4512-B02E-ECEADDFA8DCD}" destId="{CC181987-FD9A-4C55-856F-610CCB0B71A9}" srcOrd="0" destOrd="0" presId="urn:microsoft.com/office/officeart/2005/8/layout/chevron2"/>
    <dgm:cxn modelId="{562E9EA1-8257-4D75-A5BD-8A1738549987}" type="presOf" srcId="{36259EA5-2B87-40A7-81B3-E968636828F2}" destId="{FB50A079-A66B-4F65-8A7D-F357EA679D12}" srcOrd="0" destOrd="0" presId="urn:microsoft.com/office/officeart/2005/8/layout/chevron2"/>
    <dgm:cxn modelId="{4A9BA8FE-61E8-4F3B-8789-4C4610F2C643}" type="presOf" srcId="{CEB089A6-E1B5-484D-82E3-D24BBE7B4057}" destId="{381EF523-B603-4C21-97E6-693D0BB8F3F7}" srcOrd="0" destOrd="0" presId="urn:microsoft.com/office/officeart/2005/8/layout/chevron2"/>
    <dgm:cxn modelId="{AAF35E5D-141D-42C3-963E-11264AAEDE1E}" srcId="{CEB089A6-E1B5-484D-82E3-D24BBE7B4057}" destId="{36259EA5-2B87-40A7-81B3-E968636828F2}" srcOrd="0" destOrd="0" parTransId="{EF265C37-FCA1-4FF8-898D-FAD41C9290D8}" sibTransId="{3139C441-252E-423D-AF53-655C96530F3B}"/>
    <dgm:cxn modelId="{B0F7E968-CBE9-4704-ACB1-7C07182C4A20}" srcId="{4BE54438-6460-436A-893C-75CDA58A3372}" destId="{E4287DC9-173B-4441-9016-B4E5D72B066F}" srcOrd="0" destOrd="0" parTransId="{15A4C4BD-36BA-4B44-8A67-73AFF9CA7142}" sibTransId="{DE7051F5-8031-416E-B128-FBB95141888F}"/>
    <dgm:cxn modelId="{92EED1D7-5AB8-412B-9B8B-086EC9A0AE66}" type="presParOf" srcId="{6C044BF8-6566-4AB9-92BC-B14C29269FBC}" destId="{AC41C594-2005-42A7-BB48-0D97D4F33EB9}" srcOrd="0" destOrd="0" presId="urn:microsoft.com/office/officeart/2005/8/layout/chevron2"/>
    <dgm:cxn modelId="{131E85BB-B8EC-42D5-B6E5-05A8B5D8EDF4}" type="presParOf" srcId="{AC41C594-2005-42A7-BB48-0D97D4F33EB9}" destId="{CC181987-FD9A-4C55-856F-610CCB0B71A9}" srcOrd="0" destOrd="0" presId="urn:microsoft.com/office/officeart/2005/8/layout/chevron2"/>
    <dgm:cxn modelId="{378D5561-D9AA-48FD-9C57-C9F12D323686}" type="presParOf" srcId="{AC41C594-2005-42A7-BB48-0D97D4F33EB9}" destId="{91FFE916-19F6-440F-98EE-974B832CB00C}" srcOrd="1" destOrd="0" presId="urn:microsoft.com/office/officeart/2005/8/layout/chevron2"/>
    <dgm:cxn modelId="{302B2B10-0335-4D4F-8C67-19E2879284AA}" type="presParOf" srcId="{6C044BF8-6566-4AB9-92BC-B14C29269FBC}" destId="{12351550-63FC-430C-8197-547F8CCC49E7}" srcOrd="1" destOrd="0" presId="urn:microsoft.com/office/officeart/2005/8/layout/chevron2"/>
    <dgm:cxn modelId="{B1DE48FA-1C8F-44C0-8CD9-AC3D18C052A6}" type="presParOf" srcId="{6C044BF8-6566-4AB9-92BC-B14C29269FBC}" destId="{325A5B34-570B-40DA-8755-7D1AD6083610}" srcOrd="2" destOrd="0" presId="urn:microsoft.com/office/officeart/2005/8/layout/chevron2"/>
    <dgm:cxn modelId="{667D73E9-B175-47F6-B382-A2CD3F334E4C}" type="presParOf" srcId="{325A5B34-570B-40DA-8755-7D1AD6083610}" destId="{6D96CEA4-0A5E-483E-9F7F-1B42C169CA55}" srcOrd="0" destOrd="0" presId="urn:microsoft.com/office/officeart/2005/8/layout/chevron2"/>
    <dgm:cxn modelId="{82C0EFA4-CEB6-4CFC-9E36-08048ECB12F9}" type="presParOf" srcId="{325A5B34-570B-40DA-8755-7D1AD6083610}" destId="{425612B4-5F37-4321-9073-856C2249943B}" srcOrd="1" destOrd="0" presId="urn:microsoft.com/office/officeart/2005/8/layout/chevron2"/>
    <dgm:cxn modelId="{78969495-BD6C-49BA-9F9D-AE990899D846}" type="presParOf" srcId="{6C044BF8-6566-4AB9-92BC-B14C29269FBC}" destId="{D1871269-C809-4360-9D2D-CE77A6EB15DA}" srcOrd="3" destOrd="0" presId="urn:microsoft.com/office/officeart/2005/8/layout/chevron2"/>
    <dgm:cxn modelId="{E6E050C9-3EC2-4129-9EC7-24150A1523BF}" type="presParOf" srcId="{6C044BF8-6566-4AB9-92BC-B14C29269FBC}" destId="{A79DE1EE-26AC-4FB7-B646-BA4514C798D8}" srcOrd="4" destOrd="0" presId="urn:microsoft.com/office/officeart/2005/8/layout/chevron2"/>
    <dgm:cxn modelId="{8592BDB0-A331-4357-96FB-69428A01E067}" type="presParOf" srcId="{A79DE1EE-26AC-4FB7-B646-BA4514C798D8}" destId="{381EF523-B603-4C21-97E6-693D0BB8F3F7}" srcOrd="0" destOrd="0" presId="urn:microsoft.com/office/officeart/2005/8/layout/chevron2"/>
    <dgm:cxn modelId="{DEEF45D7-D90C-44AF-AECF-70EF7D8DA2C4}" type="presParOf" srcId="{A79DE1EE-26AC-4FB7-B646-BA4514C798D8}" destId="{FB50A079-A66B-4F65-8A7D-F357EA679D1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EC265C8-C978-4AFC-9714-CA8F3F6D9E6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2A01B292-17EC-4E34-9AC1-6F181A4DE207}">
      <dgm:prSet phldrT="[Text]" custT="1"/>
      <dgm:spPr/>
      <dgm:t>
        <a:bodyPr/>
        <a:lstStyle/>
        <a:p>
          <a:r>
            <a:rPr lang="en-US" sz="2600" dirty="0" smtClean="0"/>
            <a:t>What?</a:t>
          </a:r>
          <a:endParaRPr lang="en-US" sz="2600" dirty="0"/>
        </a:p>
      </dgm:t>
    </dgm:pt>
    <dgm:pt modelId="{F074DCA1-1697-434A-8949-2EB7DB4035EF}" type="parTrans" cxnId="{8D07D4A6-43CE-4D5E-9C97-E5EE555D15E1}">
      <dgm:prSet/>
      <dgm:spPr/>
      <dgm:t>
        <a:bodyPr/>
        <a:lstStyle/>
        <a:p>
          <a:endParaRPr lang="en-US"/>
        </a:p>
      </dgm:t>
    </dgm:pt>
    <dgm:pt modelId="{DB4AB6EB-3F1B-4ABE-BB96-7660130D3B42}" type="sibTrans" cxnId="{8D07D4A6-43CE-4D5E-9C97-E5EE555D15E1}">
      <dgm:prSet/>
      <dgm:spPr/>
      <dgm:t>
        <a:bodyPr/>
        <a:lstStyle/>
        <a:p>
          <a:endParaRPr lang="en-US"/>
        </a:p>
      </dgm:t>
    </dgm:pt>
    <dgm:pt modelId="{2022D1E6-8296-4BD9-8E0C-8A66BB15E483}">
      <dgm:prSet phldrT="[Text]" custT="1"/>
      <dgm:spPr/>
      <dgm:t>
        <a:bodyPr/>
        <a:lstStyle/>
        <a:p>
          <a:r>
            <a:rPr lang="en-US" sz="2000" dirty="0" smtClean="0"/>
            <a:t>Email Introduction</a:t>
          </a:r>
          <a:endParaRPr lang="en-US" sz="2000" dirty="0"/>
        </a:p>
      </dgm:t>
    </dgm:pt>
    <dgm:pt modelId="{079DE55E-BB72-4268-A77C-2E481B97149F}" type="parTrans" cxnId="{94531775-C29D-4E08-9939-0AAE93F282C5}">
      <dgm:prSet/>
      <dgm:spPr/>
      <dgm:t>
        <a:bodyPr/>
        <a:lstStyle/>
        <a:p>
          <a:endParaRPr lang="en-US"/>
        </a:p>
      </dgm:t>
    </dgm:pt>
    <dgm:pt modelId="{72772F5C-9A60-4271-9F26-C2EE0C0281AE}" type="sibTrans" cxnId="{94531775-C29D-4E08-9939-0AAE93F282C5}">
      <dgm:prSet/>
      <dgm:spPr/>
      <dgm:t>
        <a:bodyPr/>
        <a:lstStyle/>
        <a:p>
          <a:endParaRPr lang="en-US"/>
        </a:p>
      </dgm:t>
    </dgm:pt>
    <dgm:pt modelId="{9249096C-D69E-4C77-AD3F-1CEF27383164}">
      <dgm:prSet phldrT="[Text]" custT="1"/>
      <dgm:spPr/>
      <dgm:t>
        <a:bodyPr/>
        <a:lstStyle/>
        <a:p>
          <a:r>
            <a:rPr lang="en-US" sz="2000" dirty="0" smtClean="0"/>
            <a:t>UAT Notes</a:t>
          </a:r>
          <a:endParaRPr lang="en-US" sz="2000" dirty="0"/>
        </a:p>
      </dgm:t>
    </dgm:pt>
    <dgm:pt modelId="{5DA146FE-849C-4D42-A4EC-76B0D49D5AF6}" type="parTrans" cxnId="{7937CEB7-34FF-4325-8AD1-1A529808644A}">
      <dgm:prSet/>
      <dgm:spPr/>
      <dgm:t>
        <a:bodyPr/>
        <a:lstStyle/>
        <a:p>
          <a:endParaRPr lang="en-US"/>
        </a:p>
      </dgm:t>
    </dgm:pt>
    <dgm:pt modelId="{9B7F5160-E4C4-4D38-8B6C-049D242039DE}" type="sibTrans" cxnId="{7937CEB7-34FF-4325-8AD1-1A529808644A}">
      <dgm:prSet/>
      <dgm:spPr/>
      <dgm:t>
        <a:bodyPr/>
        <a:lstStyle/>
        <a:p>
          <a:endParaRPr lang="en-US"/>
        </a:p>
      </dgm:t>
    </dgm:pt>
    <dgm:pt modelId="{38B2F551-CC29-4895-BA60-CB8549C25226}">
      <dgm:prSet/>
      <dgm:spPr/>
      <dgm:t>
        <a:bodyPr/>
        <a:lstStyle/>
        <a:p>
          <a:r>
            <a:rPr lang="en-US" dirty="0" smtClean="0"/>
            <a:t>UAT Duration</a:t>
          </a:r>
          <a:endParaRPr lang="en-US" dirty="0"/>
        </a:p>
      </dgm:t>
    </dgm:pt>
    <dgm:pt modelId="{6A3C8A77-62F1-4208-BF45-51C30AF874BE}" type="parTrans" cxnId="{7738061D-8B0F-4600-9562-C2DDE5561B87}">
      <dgm:prSet/>
      <dgm:spPr/>
      <dgm:t>
        <a:bodyPr/>
        <a:lstStyle/>
        <a:p>
          <a:endParaRPr lang="en-US"/>
        </a:p>
      </dgm:t>
    </dgm:pt>
    <dgm:pt modelId="{7526BFEC-7339-4A6B-976D-190B4D890EA2}" type="sibTrans" cxnId="{7738061D-8B0F-4600-9562-C2DDE5561B87}">
      <dgm:prSet/>
      <dgm:spPr/>
      <dgm:t>
        <a:bodyPr/>
        <a:lstStyle/>
        <a:p>
          <a:endParaRPr lang="en-US"/>
        </a:p>
      </dgm:t>
    </dgm:pt>
    <dgm:pt modelId="{19ECA6C7-BAD7-43B7-A004-64CD0A940FFE}">
      <dgm:prSet/>
      <dgm:spPr/>
      <dgm:t>
        <a:bodyPr/>
        <a:lstStyle/>
        <a:p>
          <a:r>
            <a:rPr lang="en-US" dirty="0" smtClean="0"/>
            <a:t>UAT Deadline</a:t>
          </a:r>
          <a:endParaRPr lang="en-US" dirty="0"/>
        </a:p>
      </dgm:t>
    </dgm:pt>
    <dgm:pt modelId="{606CDDCF-EECB-43EC-95BB-40B9E5A36D02}" type="parTrans" cxnId="{8F871385-7C74-4D53-ADD2-0FC8F9B02364}">
      <dgm:prSet/>
      <dgm:spPr/>
      <dgm:t>
        <a:bodyPr/>
        <a:lstStyle/>
        <a:p>
          <a:endParaRPr lang="en-US"/>
        </a:p>
      </dgm:t>
    </dgm:pt>
    <dgm:pt modelId="{AF6D8F7E-BB15-4C9D-9759-A3A4B23ABBD1}" type="sibTrans" cxnId="{8F871385-7C74-4D53-ADD2-0FC8F9B02364}">
      <dgm:prSet/>
      <dgm:spPr/>
      <dgm:t>
        <a:bodyPr/>
        <a:lstStyle/>
        <a:p>
          <a:endParaRPr lang="en-US"/>
        </a:p>
      </dgm:t>
    </dgm:pt>
    <dgm:pt modelId="{55F72578-E87A-4359-934D-AAFF22EBA685}">
      <dgm:prSet/>
      <dgm:spPr/>
      <dgm:t>
        <a:bodyPr/>
        <a:lstStyle/>
        <a:p>
          <a:r>
            <a:rPr lang="en-US" dirty="0" smtClean="0"/>
            <a:t>Deliverables</a:t>
          </a:r>
          <a:endParaRPr lang="en-US" dirty="0"/>
        </a:p>
      </dgm:t>
    </dgm:pt>
    <dgm:pt modelId="{10DFBD21-044E-4292-9D29-7F03507DAA3D}" type="parTrans" cxnId="{5E65520C-6083-4134-A342-95E2BA7138C4}">
      <dgm:prSet/>
      <dgm:spPr/>
      <dgm:t>
        <a:bodyPr/>
        <a:lstStyle/>
        <a:p>
          <a:endParaRPr lang="en-US"/>
        </a:p>
      </dgm:t>
    </dgm:pt>
    <dgm:pt modelId="{E26BD86D-D07B-450F-91E9-EBC23D68AD92}" type="sibTrans" cxnId="{5E65520C-6083-4134-A342-95E2BA7138C4}">
      <dgm:prSet/>
      <dgm:spPr/>
      <dgm:t>
        <a:bodyPr/>
        <a:lstStyle/>
        <a:p>
          <a:endParaRPr lang="en-US"/>
        </a:p>
      </dgm:t>
    </dgm:pt>
    <dgm:pt modelId="{0B2F2C6C-0A45-4094-A527-4FD477E96804}">
      <dgm:prSet/>
      <dgm:spPr/>
      <dgm:t>
        <a:bodyPr/>
        <a:lstStyle/>
        <a:p>
          <a:r>
            <a:rPr lang="en-US" dirty="0" smtClean="0"/>
            <a:t>Some instruction/notes</a:t>
          </a:r>
          <a:endParaRPr lang="en-US" dirty="0"/>
        </a:p>
      </dgm:t>
    </dgm:pt>
    <dgm:pt modelId="{5E9D330E-62F1-4D67-9EF8-FD36C82E352A}" type="parTrans" cxnId="{3CD3FB60-810E-4CCF-9653-F3FCE0849C0A}">
      <dgm:prSet/>
      <dgm:spPr/>
      <dgm:t>
        <a:bodyPr/>
        <a:lstStyle/>
        <a:p>
          <a:endParaRPr lang="en-US"/>
        </a:p>
      </dgm:t>
    </dgm:pt>
    <dgm:pt modelId="{BAB0D1B6-BE34-485D-81BD-C413437FD275}" type="sibTrans" cxnId="{3CD3FB60-810E-4CCF-9653-F3FCE0849C0A}">
      <dgm:prSet/>
      <dgm:spPr/>
      <dgm:t>
        <a:bodyPr/>
        <a:lstStyle/>
        <a:p>
          <a:endParaRPr lang="en-US"/>
        </a:p>
      </dgm:t>
    </dgm:pt>
    <dgm:pt modelId="{D861E4A1-243A-4B95-90BC-B53CDF1F8678}">
      <dgm:prSet/>
      <dgm:spPr/>
      <dgm:t>
        <a:bodyPr/>
        <a:lstStyle/>
        <a:p>
          <a:r>
            <a:rPr lang="en-US" dirty="0" smtClean="0"/>
            <a:t>Manual</a:t>
          </a:r>
          <a:endParaRPr lang="en-US" dirty="0"/>
        </a:p>
      </dgm:t>
    </dgm:pt>
    <dgm:pt modelId="{1672EA2D-8CF0-4463-8D9A-3425E926321F}" type="parTrans" cxnId="{3213A964-D121-40BA-A650-1602BB6551F8}">
      <dgm:prSet/>
      <dgm:spPr/>
      <dgm:t>
        <a:bodyPr/>
        <a:lstStyle/>
        <a:p>
          <a:endParaRPr lang="en-US"/>
        </a:p>
      </dgm:t>
    </dgm:pt>
    <dgm:pt modelId="{96D57C9E-6807-4B6E-B4D9-B3D9E2BCABED}" type="sibTrans" cxnId="{3213A964-D121-40BA-A650-1602BB6551F8}">
      <dgm:prSet/>
      <dgm:spPr/>
      <dgm:t>
        <a:bodyPr/>
        <a:lstStyle/>
        <a:p>
          <a:endParaRPr lang="en-US"/>
        </a:p>
      </dgm:t>
    </dgm:pt>
    <dgm:pt modelId="{67290664-9483-4F03-9487-B76C5F3F41DF}" type="pres">
      <dgm:prSet presAssocID="{3EC265C8-C978-4AFC-9714-CA8F3F6D9E6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3EC64E-9A44-4D1F-BAF5-A08B0ECD344D}" type="pres">
      <dgm:prSet presAssocID="{2A01B292-17EC-4E34-9AC1-6F181A4DE207}" presName="root1" presStyleCnt="0"/>
      <dgm:spPr/>
      <dgm:t>
        <a:bodyPr/>
        <a:lstStyle/>
        <a:p>
          <a:endParaRPr lang="en-US"/>
        </a:p>
      </dgm:t>
    </dgm:pt>
    <dgm:pt modelId="{0EC34439-E189-4105-8469-90EE26B398FE}" type="pres">
      <dgm:prSet presAssocID="{2A01B292-17EC-4E34-9AC1-6F181A4DE20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419DB2-8572-4C41-8DAA-562320823005}" type="pres">
      <dgm:prSet presAssocID="{2A01B292-17EC-4E34-9AC1-6F181A4DE207}" presName="level2hierChild" presStyleCnt="0"/>
      <dgm:spPr/>
      <dgm:t>
        <a:bodyPr/>
        <a:lstStyle/>
        <a:p>
          <a:endParaRPr lang="en-US"/>
        </a:p>
      </dgm:t>
    </dgm:pt>
    <dgm:pt modelId="{76454981-0A23-4EE7-8E54-586BB02E8AA7}" type="pres">
      <dgm:prSet presAssocID="{079DE55E-BB72-4268-A77C-2E481B97149F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EBA3E56C-4B28-4157-A49F-2223040A2FCD}" type="pres">
      <dgm:prSet presAssocID="{079DE55E-BB72-4268-A77C-2E481B97149F}" presName="connTx" presStyleLbl="parChTrans1D2" presStyleIdx="0" presStyleCnt="2"/>
      <dgm:spPr/>
      <dgm:t>
        <a:bodyPr/>
        <a:lstStyle/>
        <a:p>
          <a:endParaRPr lang="en-US"/>
        </a:p>
      </dgm:t>
    </dgm:pt>
    <dgm:pt modelId="{61B19217-6865-4957-A93A-4B785625295D}" type="pres">
      <dgm:prSet presAssocID="{2022D1E6-8296-4BD9-8E0C-8A66BB15E483}" presName="root2" presStyleCnt="0"/>
      <dgm:spPr/>
      <dgm:t>
        <a:bodyPr/>
        <a:lstStyle/>
        <a:p>
          <a:endParaRPr lang="en-US"/>
        </a:p>
      </dgm:t>
    </dgm:pt>
    <dgm:pt modelId="{E3D80F16-AB5A-42A1-81CC-01C3B7405DC7}" type="pres">
      <dgm:prSet presAssocID="{2022D1E6-8296-4BD9-8E0C-8A66BB15E483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4083DD-8061-4627-B6DC-343DD29055BB}" type="pres">
      <dgm:prSet presAssocID="{2022D1E6-8296-4BD9-8E0C-8A66BB15E483}" presName="level3hierChild" presStyleCnt="0"/>
      <dgm:spPr/>
      <dgm:t>
        <a:bodyPr/>
        <a:lstStyle/>
        <a:p>
          <a:endParaRPr lang="en-US"/>
        </a:p>
      </dgm:t>
    </dgm:pt>
    <dgm:pt modelId="{79E92FA8-A19E-447F-BB2A-495DFF6619FF}" type="pres">
      <dgm:prSet presAssocID="{5DA146FE-849C-4D42-A4EC-76B0D49D5AF6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D45E82BC-AFFE-45FF-A1A1-5E6AE0A994D0}" type="pres">
      <dgm:prSet presAssocID="{5DA146FE-849C-4D42-A4EC-76B0D49D5AF6}" presName="connTx" presStyleLbl="parChTrans1D2" presStyleIdx="1" presStyleCnt="2"/>
      <dgm:spPr/>
      <dgm:t>
        <a:bodyPr/>
        <a:lstStyle/>
        <a:p>
          <a:endParaRPr lang="en-US"/>
        </a:p>
      </dgm:t>
    </dgm:pt>
    <dgm:pt modelId="{2995CF9D-7F8B-41C8-9E95-BEC92E8C4C79}" type="pres">
      <dgm:prSet presAssocID="{9249096C-D69E-4C77-AD3F-1CEF27383164}" presName="root2" presStyleCnt="0"/>
      <dgm:spPr/>
      <dgm:t>
        <a:bodyPr/>
        <a:lstStyle/>
        <a:p>
          <a:endParaRPr lang="en-US"/>
        </a:p>
      </dgm:t>
    </dgm:pt>
    <dgm:pt modelId="{54C7A6B7-41FE-4259-A8F3-604E962CAF80}" type="pres">
      <dgm:prSet presAssocID="{9249096C-D69E-4C77-AD3F-1CEF2738316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CE5F6B-9F0A-4F01-9E69-2ED71AFC1C60}" type="pres">
      <dgm:prSet presAssocID="{9249096C-D69E-4C77-AD3F-1CEF27383164}" presName="level3hierChild" presStyleCnt="0"/>
      <dgm:spPr/>
      <dgm:t>
        <a:bodyPr/>
        <a:lstStyle/>
        <a:p>
          <a:endParaRPr lang="en-US"/>
        </a:p>
      </dgm:t>
    </dgm:pt>
    <dgm:pt modelId="{8B45380D-0412-497B-93DD-2D31860EAC70}" type="pres">
      <dgm:prSet presAssocID="{6A3C8A77-62F1-4208-BF45-51C30AF874BE}" presName="conn2-1" presStyleLbl="parChTrans1D3" presStyleIdx="0" presStyleCnt="5"/>
      <dgm:spPr/>
      <dgm:t>
        <a:bodyPr/>
        <a:lstStyle/>
        <a:p>
          <a:endParaRPr lang="en-US"/>
        </a:p>
      </dgm:t>
    </dgm:pt>
    <dgm:pt modelId="{3E3F69C0-F8BE-4B85-9FE6-B706E9FE11B1}" type="pres">
      <dgm:prSet presAssocID="{6A3C8A77-62F1-4208-BF45-51C30AF874BE}" presName="connTx" presStyleLbl="parChTrans1D3" presStyleIdx="0" presStyleCnt="5"/>
      <dgm:spPr/>
      <dgm:t>
        <a:bodyPr/>
        <a:lstStyle/>
        <a:p>
          <a:endParaRPr lang="en-US"/>
        </a:p>
      </dgm:t>
    </dgm:pt>
    <dgm:pt modelId="{F0E0111A-5772-40AA-A209-648445FF809C}" type="pres">
      <dgm:prSet presAssocID="{38B2F551-CC29-4895-BA60-CB8549C25226}" presName="root2" presStyleCnt="0"/>
      <dgm:spPr/>
      <dgm:t>
        <a:bodyPr/>
        <a:lstStyle/>
        <a:p>
          <a:endParaRPr lang="en-US"/>
        </a:p>
      </dgm:t>
    </dgm:pt>
    <dgm:pt modelId="{21324163-EDCC-4A7B-A847-56ED33ADC031}" type="pres">
      <dgm:prSet presAssocID="{38B2F551-CC29-4895-BA60-CB8549C25226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F97396-6D42-4CB2-B2F1-59882097B8BF}" type="pres">
      <dgm:prSet presAssocID="{38B2F551-CC29-4895-BA60-CB8549C25226}" presName="level3hierChild" presStyleCnt="0"/>
      <dgm:spPr/>
      <dgm:t>
        <a:bodyPr/>
        <a:lstStyle/>
        <a:p>
          <a:endParaRPr lang="en-US"/>
        </a:p>
      </dgm:t>
    </dgm:pt>
    <dgm:pt modelId="{2DAACDA3-2132-405E-9888-461EBB72523B}" type="pres">
      <dgm:prSet presAssocID="{606CDDCF-EECB-43EC-95BB-40B9E5A36D02}" presName="conn2-1" presStyleLbl="parChTrans1D3" presStyleIdx="1" presStyleCnt="5"/>
      <dgm:spPr/>
      <dgm:t>
        <a:bodyPr/>
        <a:lstStyle/>
        <a:p>
          <a:endParaRPr lang="en-US"/>
        </a:p>
      </dgm:t>
    </dgm:pt>
    <dgm:pt modelId="{AE62B980-B2DC-4DEA-8BE0-4054AC5F8152}" type="pres">
      <dgm:prSet presAssocID="{606CDDCF-EECB-43EC-95BB-40B9E5A36D02}" presName="connTx" presStyleLbl="parChTrans1D3" presStyleIdx="1" presStyleCnt="5"/>
      <dgm:spPr/>
      <dgm:t>
        <a:bodyPr/>
        <a:lstStyle/>
        <a:p>
          <a:endParaRPr lang="en-US"/>
        </a:p>
      </dgm:t>
    </dgm:pt>
    <dgm:pt modelId="{8A0D56AF-45F3-49F2-99CC-299DEADFD051}" type="pres">
      <dgm:prSet presAssocID="{19ECA6C7-BAD7-43B7-A004-64CD0A940FFE}" presName="root2" presStyleCnt="0"/>
      <dgm:spPr/>
      <dgm:t>
        <a:bodyPr/>
        <a:lstStyle/>
        <a:p>
          <a:endParaRPr lang="en-US"/>
        </a:p>
      </dgm:t>
    </dgm:pt>
    <dgm:pt modelId="{1671C8E9-CA2E-48B8-824F-4CC134909DAF}" type="pres">
      <dgm:prSet presAssocID="{19ECA6C7-BAD7-43B7-A004-64CD0A940FFE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4126BF-D10E-49BC-A542-84AD3CB64CE9}" type="pres">
      <dgm:prSet presAssocID="{19ECA6C7-BAD7-43B7-A004-64CD0A940FFE}" presName="level3hierChild" presStyleCnt="0"/>
      <dgm:spPr/>
      <dgm:t>
        <a:bodyPr/>
        <a:lstStyle/>
        <a:p>
          <a:endParaRPr lang="en-US"/>
        </a:p>
      </dgm:t>
    </dgm:pt>
    <dgm:pt modelId="{83323573-D4C1-4C7B-9D8E-92B80F4C5E0C}" type="pres">
      <dgm:prSet presAssocID="{10DFBD21-044E-4292-9D29-7F03507DAA3D}" presName="conn2-1" presStyleLbl="parChTrans1D3" presStyleIdx="2" presStyleCnt="5"/>
      <dgm:spPr/>
      <dgm:t>
        <a:bodyPr/>
        <a:lstStyle/>
        <a:p>
          <a:endParaRPr lang="en-US"/>
        </a:p>
      </dgm:t>
    </dgm:pt>
    <dgm:pt modelId="{2691D7F3-177D-499B-903E-1E2C083516FC}" type="pres">
      <dgm:prSet presAssocID="{10DFBD21-044E-4292-9D29-7F03507DAA3D}" presName="connTx" presStyleLbl="parChTrans1D3" presStyleIdx="2" presStyleCnt="5"/>
      <dgm:spPr/>
      <dgm:t>
        <a:bodyPr/>
        <a:lstStyle/>
        <a:p>
          <a:endParaRPr lang="en-US"/>
        </a:p>
      </dgm:t>
    </dgm:pt>
    <dgm:pt modelId="{67D34923-F3B7-445A-BC4C-8C634CF2F72F}" type="pres">
      <dgm:prSet presAssocID="{55F72578-E87A-4359-934D-AAFF22EBA685}" presName="root2" presStyleCnt="0"/>
      <dgm:spPr/>
      <dgm:t>
        <a:bodyPr/>
        <a:lstStyle/>
        <a:p>
          <a:endParaRPr lang="en-US"/>
        </a:p>
      </dgm:t>
    </dgm:pt>
    <dgm:pt modelId="{56AC674B-42E4-4569-B1FA-4C188CDD69FD}" type="pres">
      <dgm:prSet presAssocID="{55F72578-E87A-4359-934D-AAFF22EBA685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E9F104-29BB-4BDF-B4D1-967940D5E382}" type="pres">
      <dgm:prSet presAssocID="{55F72578-E87A-4359-934D-AAFF22EBA685}" presName="level3hierChild" presStyleCnt="0"/>
      <dgm:spPr/>
      <dgm:t>
        <a:bodyPr/>
        <a:lstStyle/>
        <a:p>
          <a:endParaRPr lang="en-US"/>
        </a:p>
      </dgm:t>
    </dgm:pt>
    <dgm:pt modelId="{6FEED370-F7BA-4E32-9B28-E783EB66891E}" type="pres">
      <dgm:prSet presAssocID="{5E9D330E-62F1-4D67-9EF8-FD36C82E352A}" presName="conn2-1" presStyleLbl="parChTrans1D3" presStyleIdx="3" presStyleCnt="5"/>
      <dgm:spPr/>
      <dgm:t>
        <a:bodyPr/>
        <a:lstStyle/>
        <a:p>
          <a:endParaRPr lang="en-US"/>
        </a:p>
      </dgm:t>
    </dgm:pt>
    <dgm:pt modelId="{C2DB1DB2-A53C-42B6-B6B2-E59502EC0305}" type="pres">
      <dgm:prSet presAssocID="{5E9D330E-62F1-4D67-9EF8-FD36C82E352A}" presName="connTx" presStyleLbl="parChTrans1D3" presStyleIdx="3" presStyleCnt="5"/>
      <dgm:spPr/>
      <dgm:t>
        <a:bodyPr/>
        <a:lstStyle/>
        <a:p>
          <a:endParaRPr lang="en-US"/>
        </a:p>
      </dgm:t>
    </dgm:pt>
    <dgm:pt modelId="{CF718418-91B7-4EC2-B923-878309F8ADD5}" type="pres">
      <dgm:prSet presAssocID="{0B2F2C6C-0A45-4094-A527-4FD477E96804}" presName="root2" presStyleCnt="0"/>
      <dgm:spPr/>
      <dgm:t>
        <a:bodyPr/>
        <a:lstStyle/>
        <a:p>
          <a:endParaRPr lang="en-US"/>
        </a:p>
      </dgm:t>
    </dgm:pt>
    <dgm:pt modelId="{84DDA9E3-96C0-44D1-AD73-EB8924E4DFDA}" type="pres">
      <dgm:prSet presAssocID="{0B2F2C6C-0A45-4094-A527-4FD477E96804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254858-819B-446F-B332-9B123C7B33AB}" type="pres">
      <dgm:prSet presAssocID="{0B2F2C6C-0A45-4094-A527-4FD477E96804}" presName="level3hierChild" presStyleCnt="0"/>
      <dgm:spPr/>
      <dgm:t>
        <a:bodyPr/>
        <a:lstStyle/>
        <a:p>
          <a:endParaRPr lang="en-US"/>
        </a:p>
      </dgm:t>
    </dgm:pt>
    <dgm:pt modelId="{F6468409-94B9-45CC-8D3E-3B40A91ED1CF}" type="pres">
      <dgm:prSet presAssocID="{1672EA2D-8CF0-4463-8D9A-3425E926321F}" presName="conn2-1" presStyleLbl="parChTrans1D3" presStyleIdx="4" presStyleCnt="5"/>
      <dgm:spPr/>
      <dgm:t>
        <a:bodyPr/>
        <a:lstStyle/>
        <a:p>
          <a:endParaRPr lang="en-US"/>
        </a:p>
      </dgm:t>
    </dgm:pt>
    <dgm:pt modelId="{80F001E6-17CA-4827-8C01-126F498CEFF6}" type="pres">
      <dgm:prSet presAssocID="{1672EA2D-8CF0-4463-8D9A-3425E926321F}" presName="connTx" presStyleLbl="parChTrans1D3" presStyleIdx="4" presStyleCnt="5"/>
      <dgm:spPr/>
      <dgm:t>
        <a:bodyPr/>
        <a:lstStyle/>
        <a:p>
          <a:endParaRPr lang="en-US"/>
        </a:p>
      </dgm:t>
    </dgm:pt>
    <dgm:pt modelId="{F80D0D3C-C092-406D-AD84-EBE612DB5C21}" type="pres">
      <dgm:prSet presAssocID="{D861E4A1-243A-4B95-90BC-B53CDF1F8678}" presName="root2" presStyleCnt="0"/>
      <dgm:spPr/>
      <dgm:t>
        <a:bodyPr/>
        <a:lstStyle/>
        <a:p>
          <a:endParaRPr lang="en-US"/>
        </a:p>
      </dgm:t>
    </dgm:pt>
    <dgm:pt modelId="{FD8B2A49-3172-42E3-AF56-FE685102A72B}" type="pres">
      <dgm:prSet presAssocID="{D861E4A1-243A-4B95-90BC-B53CDF1F8678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D92FD8-708B-4611-8D2A-D5D86C1FCAC4}" type="pres">
      <dgm:prSet presAssocID="{D861E4A1-243A-4B95-90BC-B53CDF1F8678}" presName="level3hierChild" presStyleCnt="0"/>
      <dgm:spPr/>
      <dgm:t>
        <a:bodyPr/>
        <a:lstStyle/>
        <a:p>
          <a:endParaRPr lang="en-US"/>
        </a:p>
      </dgm:t>
    </dgm:pt>
  </dgm:ptLst>
  <dgm:cxnLst>
    <dgm:cxn modelId="{5E65520C-6083-4134-A342-95E2BA7138C4}" srcId="{9249096C-D69E-4C77-AD3F-1CEF27383164}" destId="{55F72578-E87A-4359-934D-AAFF22EBA685}" srcOrd="2" destOrd="0" parTransId="{10DFBD21-044E-4292-9D29-7F03507DAA3D}" sibTransId="{E26BD86D-D07B-450F-91E9-EBC23D68AD92}"/>
    <dgm:cxn modelId="{7937CEB7-34FF-4325-8AD1-1A529808644A}" srcId="{2A01B292-17EC-4E34-9AC1-6F181A4DE207}" destId="{9249096C-D69E-4C77-AD3F-1CEF27383164}" srcOrd="1" destOrd="0" parTransId="{5DA146FE-849C-4D42-A4EC-76B0D49D5AF6}" sibTransId="{9B7F5160-E4C4-4D38-8B6C-049D242039DE}"/>
    <dgm:cxn modelId="{3213A964-D121-40BA-A650-1602BB6551F8}" srcId="{9249096C-D69E-4C77-AD3F-1CEF27383164}" destId="{D861E4A1-243A-4B95-90BC-B53CDF1F8678}" srcOrd="4" destOrd="0" parTransId="{1672EA2D-8CF0-4463-8D9A-3425E926321F}" sibTransId="{96D57C9E-6807-4B6E-B4D9-B3D9E2BCABED}"/>
    <dgm:cxn modelId="{DBE8EA9A-E9A1-4328-9A00-A588935835CB}" type="presOf" srcId="{5E9D330E-62F1-4D67-9EF8-FD36C82E352A}" destId="{C2DB1DB2-A53C-42B6-B6B2-E59502EC0305}" srcOrd="1" destOrd="0" presId="urn:microsoft.com/office/officeart/2005/8/layout/hierarchy2"/>
    <dgm:cxn modelId="{12F35D75-6511-4652-B78D-C0B23C10C446}" type="presOf" srcId="{5DA146FE-849C-4D42-A4EC-76B0D49D5AF6}" destId="{D45E82BC-AFFE-45FF-A1A1-5E6AE0A994D0}" srcOrd="1" destOrd="0" presId="urn:microsoft.com/office/officeart/2005/8/layout/hierarchy2"/>
    <dgm:cxn modelId="{5B7D6232-6EF0-4EE8-B911-D99BD68C3D36}" type="presOf" srcId="{5DA146FE-849C-4D42-A4EC-76B0D49D5AF6}" destId="{79E92FA8-A19E-447F-BB2A-495DFF6619FF}" srcOrd="0" destOrd="0" presId="urn:microsoft.com/office/officeart/2005/8/layout/hierarchy2"/>
    <dgm:cxn modelId="{1B137C76-1C4D-42E5-B358-BFBC62EC287B}" type="presOf" srcId="{2022D1E6-8296-4BD9-8E0C-8A66BB15E483}" destId="{E3D80F16-AB5A-42A1-81CC-01C3B7405DC7}" srcOrd="0" destOrd="0" presId="urn:microsoft.com/office/officeart/2005/8/layout/hierarchy2"/>
    <dgm:cxn modelId="{8F871385-7C74-4D53-ADD2-0FC8F9B02364}" srcId="{9249096C-D69E-4C77-AD3F-1CEF27383164}" destId="{19ECA6C7-BAD7-43B7-A004-64CD0A940FFE}" srcOrd="1" destOrd="0" parTransId="{606CDDCF-EECB-43EC-95BB-40B9E5A36D02}" sibTransId="{AF6D8F7E-BB15-4C9D-9759-A3A4B23ABBD1}"/>
    <dgm:cxn modelId="{987025B2-7291-4542-87BA-F5D3D6DA7803}" type="presOf" srcId="{6A3C8A77-62F1-4208-BF45-51C30AF874BE}" destId="{3E3F69C0-F8BE-4B85-9FE6-B706E9FE11B1}" srcOrd="1" destOrd="0" presId="urn:microsoft.com/office/officeart/2005/8/layout/hierarchy2"/>
    <dgm:cxn modelId="{8D07D4A6-43CE-4D5E-9C97-E5EE555D15E1}" srcId="{3EC265C8-C978-4AFC-9714-CA8F3F6D9E60}" destId="{2A01B292-17EC-4E34-9AC1-6F181A4DE207}" srcOrd="0" destOrd="0" parTransId="{F074DCA1-1697-434A-8949-2EB7DB4035EF}" sibTransId="{DB4AB6EB-3F1B-4ABE-BB96-7660130D3B42}"/>
    <dgm:cxn modelId="{333E54DF-C42A-47E7-B635-7051D48DEB71}" type="presOf" srcId="{6A3C8A77-62F1-4208-BF45-51C30AF874BE}" destId="{8B45380D-0412-497B-93DD-2D31860EAC70}" srcOrd="0" destOrd="0" presId="urn:microsoft.com/office/officeart/2005/8/layout/hierarchy2"/>
    <dgm:cxn modelId="{B7D67429-13BE-4BBC-A11B-0A0D32C7ACA4}" type="presOf" srcId="{1672EA2D-8CF0-4463-8D9A-3425E926321F}" destId="{F6468409-94B9-45CC-8D3E-3B40A91ED1CF}" srcOrd="0" destOrd="0" presId="urn:microsoft.com/office/officeart/2005/8/layout/hierarchy2"/>
    <dgm:cxn modelId="{89757A0B-8FE3-4E7C-A5F4-AF345BA173D8}" type="presOf" srcId="{3EC265C8-C978-4AFC-9714-CA8F3F6D9E60}" destId="{67290664-9483-4F03-9487-B76C5F3F41DF}" srcOrd="0" destOrd="0" presId="urn:microsoft.com/office/officeart/2005/8/layout/hierarchy2"/>
    <dgm:cxn modelId="{566350FF-E3F4-4130-8253-6C376F799A03}" type="presOf" srcId="{5E9D330E-62F1-4D67-9EF8-FD36C82E352A}" destId="{6FEED370-F7BA-4E32-9B28-E783EB66891E}" srcOrd="0" destOrd="0" presId="urn:microsoft.com/office/officeart/2005/8/layout/hierarchy2"/>
    <dgm:cxn modelId="{599E1DA5-48BE-40B3-AE94-A1F2150D4070}" type="presOf" srcId="{606CDDCF-EECB-43EC-95BB-40B9E5A36D02}" destId="{AE62B980-B2DC-4DEA-8BE0-4054AC5F8152}" srcOrd="1" destOrd="0" presId="urn:microsoft.com/office/officeart/2005/8/layout/hierarchy2"/>
    <dgm:cxn modelId="{94531775-C29D-4E08-9939-0AAE93F282C5}" srcId="{2A01B292-17EC-4E34-9AC1-6F181A4DE207}" destId="{2022D1E6-8296-4BD9-8E0C-8A66BB15E483}" srcOrd="0" destOrd="0" parTransId="{079DE55E-BB72-4268-A77C-2E481B97149F}" sibTransId="{72772F5C-9A60-4271-9F26-C2EE0C0281AE}"/>
    <dgm:cxn modelId="{7C1C6733-133E-48C6-BB20-5ED8CF785A35}" type="presOf" srcId="{606CDDCF-EECB-43EC-95BB-40B9E5A36D02}" destId="{2DAACDA3-2132-405E-9888-461EBB72523B}" srcOrd="0" destOrd="0" presId="urn:microsoft.com/office/officeart/2005/8/layout/hierarchy2"/>
    <dgm:cxn modelId="{9858D89C-A50D-43A9-B531-CACC34840A85}" type="presOf" srcId="{0B2F2C6C-0A45-4094-A527-4FD477E96804}" destId="{84DDA9E3-96C0-44D1-AD73-EB8924E4DFDA}" srcOrd="0" destOrd="0" presId="urn:microsoft.com/office/officeart/2005/8/layout/hierarchy2"/>
    <dgm:cxn modelId="{30895EFD-8A73-447C-88E1-375FB5004235}" type="presOf" srcId="{1672EA2D-8CF0-4463-8D9A-3425E926321F}" destId="{80F001E6-17CA-4827-8C01-126F498CEFF6}" srcOrd="1" destOrd="0" presId="urn:microsoft.com/office/officeart/2005/8/layout/hierarchy2"/>
    <dgm:cxn modelId="{1F1C73E1-181C-4B6C-A659-D82FB308A4D8}" type="presOf" srcId="{079DE55E-BB72-4268-A77C-2E481B97149F}" destId="{EBA3E56C-4B28-4157-A49F-2223040A2FCD}" srcOrd="1" destOrd="0" presId="urn:microsoft.com/office/officeart/2005/8/layout/hierarchy2"/>
    <dgm:cxn modelId="{3CD3FB60-810E-4CCF-9653-F3FCE0849C0A}" srcId="{9249096C-D69E-4C77-AD3F-1CEF27383164}" destId="{0B2F2C6C-0A45-4094-A527-4FD477E96804}" srcOrd="3" destOrd="0" parTransId="{5E9D330E-62F1-4D67-9EF8-FD36C82E352A}" sibTransId="{BAB0D1B6-BE34-485D-81BD-C413437FD275}"/>
    <dgm:cxn modelId="{49FF4AB2-DD4E-43EE-99C5-6562E15252F6}" type="presOf" srcId="{079DE55E-BB72-4268-A77C-2E481B97149F}" destId="{76454981-0A23-4EE7-8E54-586BB02E8AA7}" srcOrd="0" destOrd="0" presId="urn:microsoft.com/office/officeart/2005/8/layout/hierarchy2"/>
    <dgm:cxn modelId="{8CE32445-86BB-4F2D-BFB7-E8347B278F34}" type="presOf" srcId="{10DFBD21-044E-4292-9D29-7F03507DAA3D}" destId="{2691D7F3-177D-499B-903E-1E2C083516FC}" srcOrd="1" destOrd="0" presId="urn:microsoft.com/office/officeart/2005/8/layout/hierarchy2"/>
    <dgm:cxn modelId="{9DBF4875-B954-4A17-A1FD-BD59FFB90182}" type="presOf" srcId="{38B2F551-CC29-4895-BA60-CB8549C25226}" destId="{21324163-EDCC-4A7B-A847-56ED33ADC031}" srcOrd="0" destOrd="0" presId="urn:microsoft.com/office/officeart/2005/8/layout/hierarchy2"/>
    <dgm:cxn modelId="{7F490C92-9B22-41EA-A553-72487378C8C2}" type="presOf" srcId="{D861E4A1-243A-4B95-90BC-B53CDF1F8678}" destId="{FD8B2A49-3172-42E3-AF56-FE685102A72B}" srcOrd="0" destOrd="0" presId="urn:microsoft.com/office/officeart/2005/8/layout/hierarchy2"/>
    <dgm:cxn modelId="{7738061D-8B0F-4600-9562-C2DDE5561B87}" srcId="{9249096C-D69E-4C77-AD3F-1CEF27383164}" destId="{38B2F551-CC29-4895-BA60-CB8549C25226}" srcOrd="0" destOrd="0" parTransId="{6A3C8A77-62F1-4208-BF45-51C30AF874BE}" sibTransId="{7526BFEC-7339-4A6B-976D-190B4D890EA2}"/>
    <dgm:cxn modelId="{FECE7E53-FCF1-4699-91C1-F2E4CF4CC576}" type="presOf" srcId="{55F72578-E87A-4359-934D-AAFF22EBA685}" destId="{56AC674B-42E4-4569-B1FA-4C188CDD69FD}" srcOrd="0" destOrd="0" presId="urn:microsoft.com/office/officeart/2005/8/layout/hierarchy2"/>
    <dgm:cxn modelId="{00A9E5C4-89CA-46BF-B385-5E97D75E442E}" type="presOf" srcId="{10DFBD21-044E-4292-9D29-7F03507DAA3D}" destId="{83323573-D4C1-4C7B-9D8E-92B80F4C5E0C}" srcOrd="0" destOrd="0" presId="urn:microsoft.com/office/officeart/2005/8/layout/hierarchy2"/>
    <dgm:cxn modelId="{C1B9D35A-3E5B-45C7-9D9A-D56B549DFF2A}" type="presOf" srcId="{2A01B292-17EC-4E34-9AC1-6F181A4DE207}" destId="{0EC34439-E189-4105-8469-90EE26B398FE}" srcOrd="0" destOrd="0" presId="urn:microsoft.com/office/officeart/2005/8/layout/hierarchy2"/>
    <dgm:cxn modelId="{A49FEBD8-0E14-4E3A-BBD7-E2F5AA289285}" type="presOf" srcId="{19ECA6C7-BAD7-43B7-A004-64CD0A940FFE}" destId="{1671C8E9-CA2E-48B8-824F-4CC134909DAF}" srcOrd="0" destOrd="0" presId="urn:microsoft.com/office/officeart/2005/8/layout/hierarchy2"/>
    <dgm:cxn modelId="{EFCC7B1E-74F0-4C38-BA54-E6B2B0A12FC9}" type="presOf" srcId="{9249096C-D69E-4C77-AD3F-1CEF27383164}" destId="{54C7A6B7-41FE-4259-A8F3-604E962CAF80}" srcOrd="0" destOrd="0" presId="urn:microsoft.com/office/officeart/2005/8/layout/hierarchy2"/>
    <dgm:cxn modelId="{D2F54CC2-A16E-4745-A042-521C8453169D}" type="presParOf" srcId="{67290664-9483-4F03-9487-B76C5F3F41DF}" destId="{AA3EC64E-9A44-4D1F-BAF5-A08B0ECD344D}" srcOrd="0" destOrd="0" presId="urn:microsoft.com/office/officeart/2005/8/layout/hierarchy2"/>
    <dgm:cxn modelId="{BFBA273C-E021-4C62-A9BB-1DF72C1624F3}" type="presParOf" srcId="{AA3EC64E-9A44-4D1F-BAF5-A08B0ECD344D}" destId="{0EC34439-E189-4105-8469-90EE26B398FE}" srcOrd="0" destOrd="0" presId="urn:microsoft.com/office/officeart/2005/8/layout/hierarchy2"/>
    <dgm:cxn modelId="{F82C7713-77D2-466F-8F16-9EC1431FE362}" type="presParOf" srcId="{AA3EC64E-9A44-4D1F-BAF5-A08B0ECD344D}" destId="{0A419DB2-8572-4C41-8DAA-562320823005}" srcOrd="1" destOrd="0" presId="urn:microsoft.com/office/officeart/2005/8/layout/hierarchy2"/>
    <dgm:cxn modelId="{C9A9C22D-F3D0-4527-A6B5-A70D9FE7E60B}" type="presParOf" srcId="{0A419DB2-8572-4C41-8DAA-562320823005}" destId="{76454981-0A23-4EE7-8E54-586BB02E8AA7}" srcOrd="0" destOrd="0" presId="urn:microsoft.com/office/officeart/2005/8/layout/hierarchy2"/>
    <dgm:cxn modelId="{0376D7F2-DDAE-4468-8434-F2B2044FD0EE}" type="presParOf" srcId="{76454981-0A23-4EE7-8E54-586BB02E8AA7}" destId="{EBA3E56C-4B28-4157-A49F-2223040A2FCD}" srcOrd="0" destOrd="0" presId="urn:microsoft.com/office/officeart/2005/8/layout/hierarchy2"/>
    <dgm:cxn modelId="{650B020F-67A2-4BD7-9113-DEE5E10C1A00}" type="presParOf" srcId="{0A419DB2-8572-4C41-8DAA-562320823005}" destId="{61B19217-6865-4957-A93A-4B785625295D}" srcOrd="1" destOrd="0" presId="urn:microsoft.com/office/officeart/2005/8/layout/hierarchy2"/>
    <dgm:cxn modelId="{00451D7B-8BAD-4A04-B5AA-6B7EB242A545}" type="presParOf" srcId="{61B19217-6865-4957-A93A-4B785625295D}" destId="{E3D80F16-AB5A-42A1-81CC-01C3B7405DC7}" srcOrd="0" destOrd="0" presId="urn:microsoft.com/office/officeart/2005/8/layout/hierarchy2"/>
    <dgm:cxn modelId="{0150A54F-661E-4433-9CB7-1D163628A884}" type="presParOf" srcId="{61B19217-6865-4957-A93A-4B785625295D}" destId="{D24083DD-8061-4627-B6DC-343DD29055BB}" srcOrd="1" destOrd="0" presId="urn:microsoft.com/office/officeart/2005/8/layout/hierarchy2"/>
    <dgm:cxn modelId="{67BDD35C-44A9-400A-8FB7-62A5DA0A43B0}" type="presParOf" srcId="{0A419DB2-8572-4C41-8DAA-562320823005}" destId="{79E92FA8-A19E-447F-BB2A-495DFF6619FF}" srcOrd="2" destOrd="0" presId="urn:microsoft.com/office/officeart/2005/8/layout/hierarchy2"/>
    <dgm:cxn modelId="{D9DE962A-5F39-4FB4-91A6-90CECD6252C1}" type="presParOf" srcId="{79E92FA8-A19E-447F-BB2A-495DFF6619FF}" destId="{D45E82BC-AFFE-45FF-A1A1-5E6AE0A994D0}" srcOrd="0" destOrd="0" presId="urn:microsoft.com/office/officeart/2005/8/layout/hierarchy2"/>
    <dgm:cxn modelId="{029B8708-13D6-4FD2-994E-4A62A71789CA}" type="presParOf" srcId="{0A419DB2-8572-4C41-8DAA-562320823005}" destId="{2995CF9D-7F8B-41C8-9E95-BEC92E8C4C79}" srcOrd="3" destOrd="0" presId="urn:microsoft.com/office/officeart/2005/8/layout/hierarchy2"/>
    <dgm:cxn modelId="{4C01F476-B099-4F9A-A49B-ACA8D2FFD29A}" type="presParOf" srcId="{2995CF9D-7F8B-41C8-9E95-BEC92E8C4C79}" destId="{54C7A6B7-41FE-4259-A8F3-604E962CAF80}" srcOrd="0" destOrd="0" presId="urn:microsoft.com/office/officeart/2005/8/layout/hierarchy2"/>
    <dgm:cxn modelId="{B0928477-FAF3-4126-A497-271FCF62DF40}" type="presParOf" srcId="{2995CF9D-7F8B-41C8-9E95-BEC92E8C4C79}" destId="{96CE5F6B-9F0A-4F01-9E69-2ED71AFC1C60}" srcOrd="1" destOrd="0" presId="urn:microsoft.com/office/officeart/2005/8/layout/hierarchy2"/>
    <dgm:cxn modelId="{CF927681-8FB3-43DB-982B-96728BF1D145}" type="presParOf" srcId="{96CE5F6B-9F0A-4F01-9E69-2ED71AFC1C60}" destId="{8B45380D-0412-497B-93DD-2D31860EAC70}" srcOrd="0" destOrd="0" presId="urn:microsoft.com/office/officeart/2005/8/layout/hierarchy2"/>
    <dgm:cxn modelId="{B3C1DEEE-A340-45F1-8FE7-D6AAE07A8655}" type="presParOf" srcId="{8B45380D-0412-497B-93DD-2D31860EAC70}" destId="{3E3F69C0-F8BE-4B85-9FE6-B706E9FE11B1}" srcOrd="0" destOrd="0" presId="urn:microsoft.com/office/officeart/2005/8/layout/hierarchy2"/>
    <dgm:cxn modelId="{CBD032CA-F62C-4914-B20E-048859183D6D}" type="presParOf" srcId="{96CE5F6B-9F0A-4F01-9E69-2ED71AFC1C60}" destId="{F0E0111A-5772-40AA-A209-648445FF809C}" srcOrd="1" destOrd="0" presId="urn:microsoft.com/office/officeart/2005/8/layout/hierarchy2"/>
    <dgm:cxn modelId="{4354E6D4-FF94-4084-A166-6FADB9538115}" type="presParOf" srcId="{F0E0111A-5772-40AA-A209-648445FF809C}" destId="{21324163-EDCC-4A7B-A847-56ED33ADC031}" srcOrd="0" destOrd="0" presId="urn:microsoft.com/office/officeart/2005/8/layout/hierarchy2"/>
    <dgm:cxn modelId="{AD934F2F-335B-4267-A565-7193DD64371C}" type="presParOf" srcId="{F0E0111A-5772-40AA-A209-648445FF809C}" destId="{EEF97396-6D42-4CB2-B2F1-59882097B8BF}" srcOrd="1" destOrd="0" presId="urn:microsoft.com/office/officeart/2005/8/layout/hierarchy2"/>
    <dgm:cxn modelId="{890D0E6D-5295-49AA-B22A-5B95FAF78911}" type="presParOf" srcId="{96CE5F6B-9F0A-4F01-9E69-2ED71AFC1C60}" destId="{2DAACDA3-2132-405E-9888-461EBB72523B}" srcOrd="2" destOrd="0" presId="urn:microsoft.com/office/officeart/2005/8/layout/hierarchy2"/>
    <dgm:cxn modelId="{558D9960-8600-42AB-8020-D009DCB23017}" type="presParOf" srcId="{2DAACDA3-2132-405E-9888-461EBB72523B}" destId="{AE62B980-B2DC-4DEA-8BE0-4054AC5F8152}" srcOrd="0" destOrd="0" presId="urn:microsoft.com/office/officeart/2005/8/layout/hierarchy2"/>
    <dgm:cxn modelId="{61DF53B3-11DA-4496-8A3E-48CDED1679E2}" type="presParOf" srcId="{96CE5F6B-9F0A-4F01-9E69-2ED71AFC1C60}" destId="{8A0D56AF-45F3-49F2-99CC-299DEADFD051}" srcOrd="3" destOrd="0" presId="urn:microsoft.com/office/officeart/2005/8/layout/hierarchy2"/>
    <dgm:cxn modelId="{86AEFF0B-F044-4699-BA07-70F6D9F7A388}" type="presParOf" srcId="{8A0D56AF-45F3-49F2-99CC-299DEADFD051}" destId="{1671C8E9-CA2E-48B8-824F-4CC134909DAF}" srcOrd="0" destOrd="0" presId="urn:microsoft.com/office/officeart/2005/8/layout/hierarchy2"/>
    <dgm:cxn modelId="{67310BA7-467F-4D93-9B72-6912A93DB887}" type="presParOf" srcId="{8A0D56AF-45F3-49F2-99CC-299DEADFD051}" destId="{7F4126BF-D10E-49BC-A542-84AD3CB64CE9}" srcOrd="1" destOrd="0" presId="urn:microsoft.com/office/officeart/2005/8/layout/hierarchy2"/>
    <dgm:cxn modelId="{9BD107AE-31FD-440A-BFD7-3870EC49F882}" type="presParOf" srcId="{96CE5F6B-9F0A-4F01-9E69-2ED71AFC1C60}" destId="{83323573-D4C1-4C7B-9D8E-92B80F4C5E0C}" srcOrd="4" destOrd="0" presId="urn:microsoft.com/office/officeart/2005/8/layout/hierarchy2"/>
    <dgm:cxn modelId="{D43A2FDD-5F99-4942-806B-444264FD662B}" type="presParOf" srcId="{83323573-D4C1-4C7B-9D8E-92B80F4C5E0C}" destId="{2691D7F3-177D-499B-903E-1E2C083516FC}" srcOrd="0" destOrd="0" presId="urn:microsoft.com/office/officeart/2005/8/layout/hierarchy2"/>
    <dgm:cxn modelId="{9E922C99-2FEC-4A86-8CDE-BB859274B993}" type="presParOf" srcId="{96CE5F6B-9F0A-4F01-9E69-2ED71AFC1C60}" destId="{67D34923-F3B7-445A-BC4C-8C634CF2F72F}" srcOrd="5" destOrd="0" presId="urn:microsoft.com/office/officeart/2005/8/layout/hierarchy2"/>
    <dgm:cxn modelId="{5010CBCC-4A67-4886-9476-58BC9C2DB19E}" type="presParOf" srcId="{67D34923-F3B7-445A-BC4C-8C634CF2F72F}" destId="{56AC674B-42E4-4569-B1FA-4C188CDD69FD}" srcOrd="0" destOrd="0" presId="urn:microsoft.com/office/officeart/2005/8/layout/hierarchy2"/>
    <dgm:cxn modelId="{1D00C95E-98BA-4453-B167-27653CC89AA0}" type="presParOf" srcId="{67D34923-F3B7-445A-BC4C-8C634CF2F72F}" destId="{07E9F104-29BB-4BDF-B4D1-967940D5E382}" srcOrd="1" destOrd="0" presId="urn:microsoft.com/office/officeart/2005/8/layout/hierarchy2"/>
    <dgm:cxn modelId="{29082E13-B801-41C1-86F6-73A6D9E110BF}" type="presParOf" srcId="{96CE5F6B-9F0A-4F01-9E69-2ED71AFC1C60}" destId="{6FEED370-F7BA-4E32-9B28-E783EB66891E}" srcOrd="6" destOrd="0" presId="urn:microsoft.com/office/officeart/2005/8/layout/hierarchy2"/>
    <dgm:cxn modelId="{D366B76D-54B3-4C0F-93E0-FD30AB2B3927}" type="presParOf" srcId="{6FEED370-F7BA-4E32-9B28-E783EB66891E}" destId="{C2DB1DB2-A53C-42B6-B6B2-E59502EC0305}" srcOrd="0" destOrd="0" presId="urn:microsoft.com/office/officeart/2005/8/layout/hierarchy2"/>
    <dgm:cxn modelId="{466CAFDD-0BF5-417E-ACDE-25E1E0F03F26}" type="presParOf" srcId="{96CE5F6B-9F0A-4F01-9E69-2ED71AFC1C60}" destId="{CF718418-91B7-4EC2-B923-878309F8ADD5}" srcOrd="7" destOrd="0" presId="urn:microsoft.com/office/officeart/2005/8/layout/hierarchy2"/>
    <dgm:cxn modelId="{6D784788-3076-4E19-BAF5-2E4F86DB245E}" type="presParOf" srcId="{CF718418-91B7-4EC2-B923-878309F8ADD5}" destId="{84DDA9E3-96C0-44D1-AD73-EB8924E4DFDA}" srcOrd="0" destOrd="0" presId="urn:microsoft.com/office/officeart/2005/8/layout/hierarchy2"/>
    <dgm:cxn modelId="{0489F843-7E9C-4432-9952-7FD7DC8F33E0}" type="presParOf" srcId="{CF718418-91B7-4EC2-B923-878309F8ADD5}" destId="{3D254858-819B-446F-B332-9B123C7B33AB}" srcOrd="1" destOrd="0" presId="urn:microsoft.com/office/officeart/2005/8/layout/hierarchy2"/>
    <dgm:cxn modelId="{CB0EAEA3-5146-40BB-A5AF-11F397CDEA70}" type="presParOf" srcId="{96CE5F6B-9F0A-4F01-9E69-2ED71AFC1C60}" destId="{F6468409-94B9-45CC-8D3E-3B40A91ED1CF}" srcOrd="8" destOrd="0" presId="urn:microsoft.com/office/officeart/2005/8/layout/hierarchy2"/>
    <dgm:cxn modelId="{136E3C87-8F0F-4EB5-9B60-7DA2006881C1}" type="presParOf" srcId="{F6468409-94B9-45CC-8D3E-3B40A91ED1CF}" destId="{80F001E6-17CA-4827-8C01-126F498CEFF6}" srcOrd="0" destOrd="0" presId="urn:microsoft.com/office/officeart/2005/8/layout/hierarchy2"/>
    <dgm:cxn modelId="{73617007-C73D-4150-9C02-7AD8DA09FAB0}" type="presParOf" srcId="{96CE5F6B-9F0A-4F01-9E69-2ED71AFC1C60}" destId="{F80D0D3C-C092-406D-AD84-EBE612DB5C21}" srcOrd="9" destOrd="0" presId="urn:microsoft.com/office/officeart/2005/8/layout/hierarchy2"/>
    <dgm:cxn modelId="{6D55D233-E4A8-49C0-B9A3-A120AE06B2DD}" type="presParOf" srcId="{F80D0D3C-C092-406D-AD84-EBE612DB5C21}" destId="{FD8B2A49-3172-42E3-AF56-FE685102A72B}" srcOrd="0" destOrd="0" presId="urn:microsoft.com/office/officeart/2005/8/layout/hierarchy2"/>
    <dgm:cxn modelId="{AED63EAE-3913-4008-8B25-F11490349315}" type="presParOf" srcId="{F80D0D3C-C092-406D-AD84-EBE612DB5C21}" destId="{35D92FD8-708B-4611-8D2A-D5D86C1FCAC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B93C2E7-FA1B-438B-A7DD-75EA596DC335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87CBA00-0830-4512-B02E-ECEADDFA8DCD}">
      <dgm:prSet phldrT="[Text]" custT="1"/>
      <dgm:spPr/>
      <dgm:t>
        <a:bodyPr/>
        <a:lstStyle/>
        <a:p>
          <a:r>
            <a:rPr lang="en-US" sz="3000" dirty="0" smtClean="0"/>
            <a:t>When</a:t>
          </a:r>
          <a:endParaRPr lang="en-US" sz="3000" dirty="0"/>
        </a:p>
      </dgm:t>
    </dgm:pt>
    <dgm:pt modelId="{74D92EB3-BF7D-4D73-A723-A1E35EBE7B74}" type="parTrans" cxnId="{C00C4882-1A0A-4DCB-8A13-FA1C28EF58EB}">
      <dgm:prSet/>
      <dgm:spPr/>
      <dgm:t>
        <a:bodyPr/>
        <a:lstStyle/>
        <a:p>
          <a:endParaRPr lang="en-US"/>
        </a:p>
      </dgm:t>
    </dgm:pt>
    <dgm:pt modelId="{F8D5557C-7570-4496-AB67-EE7492483125}" type="sibTrans" cxnId="{C00C4882-1A0A-4DCB-8A13-FA1C28EF58EB}">
      <dgm:prSet/>
      <dgm:spPr/>
      <dgm:t>
        <a:bodyPr/>
        <a:lstStyle/>
        <a:p>
          <a:endParaRPr lang="en-US"/>
        </a:p>
      </dgm:t>
    </dgm:pt>
    <dgm:pt modelId="{344ED93B-CB42-4E93-86CF-EF061299687E}">
      <dgm:prSet phldrT="[Text]" custT="1"/>
      <dgm:spPr/>
      <dgm:t>
        <a:bodyPr/>
        <a:lstStyle/>
        <a:p>
          <a:r>
            <a:rPr lang="en-US" sz="2000" dirty="0" smtClean="0"/>
            <a:t>No feedback in several days</a:t>
          </a:r>
          <a:endParaRPr lang="en-US" sz="2000" dirty="0"/>
        </a:p>
      </dgm:t>
    </dgm:pt>
    <dgm:pt modelId="{00C4FD62-71E8-4D4A-ACF9-74698BC66C65}" type="parTrans" cxnId="{6B6D105A-BAF0-4FDC-98A3-08576FA3C83A}">
      <dgm:prSet/>
      <dgm:spPr/>
      <dgm:t>
        <a:bodyPr/>
        <a:lstStyle/>
        <a:p>
          <a:endParaRPr lang="en-US"/>
        </a:p>
      </dgm:t>
    </dgm:pt>
    <dgm:pt modelId="{12AC2AC2-90DB-44BA-B9C9-B6CD0445F86C}" type="sibTrans" cxnId="{6B6D105A-BAF0-4FDC-98A3-08576FA3C83A}">
      <dgm:prSet/>
      <dgm:spPr/>
      <dgm:t>
        <a:bodyPr/>
        <a:lstStyle/>
        <a:p>
          <a:endParaRPr lang="en-US"/>
        </a:p>
      </dgm:t>
    </dgm:pt>
    <dgm:pt modelId="{4BE54438-6460-436A-893C-75CDA58A3372}">
      <dgm:prSet phldrT="[Text]"/>
      <dgm:spPr/>
      <dgm:t>
        <a:bodyPr/>
        <a:lstStyle/>
        <a:p>
          <a:r>
            <a:rPr lang="en-US" dirty="0" smtClean="0"/>
            <a:t>What</a:t>
          </a:r>
          <a:endParaRPr lang="en-US" dirty="0"/>
        </a:p>
      </dgm:t>
    </dgm:pt>
    <dgm:pt modelId="{9D16512C-43BF-444A-92E1-A2443F0C2240}" type="parTrans" cxnId="{45D9C8EB-6594-4A6C-90C5-B9D19A560E6A}">
      <dgm:prSet/>
      <dgm:spPr/>
      <dgm:t>
        <a:bodyPr/>
        <a:lstStyle/>
        <a:p>
          <a:endParaRPr lang="en-US"/>
        </a:p>
      </dgm:t>
    </dgm:pt>
    <dgm:pt modelId="{375A67CE-5782-480D-A7A8-C216D6EA0614}" type="sibTrans" cxnId="{45D9C8EB-6594-4A6C-90C5-B9D19A560E6A}">
      <dgm:prSet/>
      <dgm:spPr/>
      <dgm:t>
        <a:bodyPr/>
        <a:lstStyle/>
        <a:p>
          <a:endParaRPr lang="en-US"/>
        </a:p>
      </dgm:t>
    </dgm:pt>
    <dgm:pt modelId="{E4287DC9-173B-4441-9016-B4E5D72B066F}">
      <dgm:prSet phldrT="[Text]" custT="1"/>
      <dgm:spPr/>
      <dgm:t>
        <a:bodyPr/>
        <a:lstStyle/>
        <a:p>
          <a:r>
            <a:rPr lang="en-US" sz="2000" dirty="0" smtClean="0"/>
            <a:t>Repeat the Deadline</a:t>
          </a:r>
          <a:endParaRPr lang="en-US" sz="2000" dirty="0"/>
        </a:p>
      </dgm:t>
    </dgm:pt>
    <dgm:pt modelId="{15A4C4BD-36BA-4B44-8A67-73AFF9CA7142}" type="parTrans" cxnId="{B0F7E968-CBE9-4704-ACB1-7C07182C4A20}">
      <dgm:prSet/>
      <dgm:spPr/>
      <dgm:t>
        <a:bodyPr/>
        <a:lstStyle/>
        <a:p>
          <a:endParaRPr lang="en-US"/>
        </a:p>
      </dgm:t>
    </dgm:pt>
    <dgm:pt modelId="{DE7051F5-8031-416E-B128-FBB95141888F}" type="sibTrans" cxnId="{B0F7E968-CBE9-4704-ACB1-7C07182C4A20}">
      <dgm:prSet/>
      <dgm:spPr/>
      <dgm:t>
        <a:bodyPr/>
        <a:lstStyle/>
        <a:p>
          <a:endParaRPr lang="en-US"/>
        </a:p>
      </dgm:t>
    </dgm:pt>
    <dgm:pt modelId="{81A21FDF-D1BD-42CF-9807-AACF24A654C0}">
      <dgm:prSet phldrT="[Text]" custT="1"/>
      <dgm:spPr/>
      <dgm:t>
        <a:bodyPr/>
        <a:lstStyle/>
        <a:p>
          <a:r>
            <a:rPr lang="en-US" sz="2000" dirty="0" smtClean="0"/>
            <a:t>No feedback when deadline is coming</a:t>
          </a:r>
          <a:endParaRPr lang="en-US" sz="2000" dirty="0"/>
        </a:p>
      </dgm:t>
    </dgm:pt>
    <dgm:pt modelId="{CC9D572B-ED1D-482C-8804-924BA03B6986}" type="parTrans" cxnId="{A9417A68-9034-4F51-9CDF-D6D7EEB90081}">
      <dgm:prSet/>
      <dgm:spPr/>
    </dgm:pt>
    <dgm:pt modelId="{4CB770A5-7956-4816-AD0A-33F9309DA670}" type="sibTrans" cxnId="{A9417A68-9034-4F51-9CDF-D6D7EEB90081}">
      <dgm:prSet/>
      <dgm:spPr/>
    </dgm:pt>
    <dgm:pt modelId="{85409124-A4DE-4410-A102-60BA92C9394A}">
      <dgm:prSet phldrT="[Text]" custT="1"/>
      <dgm:spPr/>
      <dgm:t>
        <a:bodyPr/>
        <a:lstStyle/>
        <a:p>
          <a:r>
            <a:rPr lang="en-US" sz="2000" dirty="0" smtClean="0"/>
            <a:t>Ask to support if any</a:t>
          </a:r>
          <a:endParaRPr lang="en-US" sz="2000" dirty="0"/>
        </a:p>
      </dgm:t>
    </dgm:pt>
    <dgm:pt modelId="{F4F13AC2-EFDC-4279-8896-C6742697622A}" type="parTrans" cxnId="{765D5148-29AD-4C12-9C9E-7E86B0FDCAFD}">
      <dgm:prSet/>
      <dgm:spPr/>
    </dgm:pt>
    <dgm:pt modelId="{2736752A-C0E2-4C47-9F1C-4C68C88322BA}" type="sibTrans" cxnId="{765D5148-29AD-4C12-9C9E-7E86B0FDCAFD}">
      <dgm:prSet/>
      <dgm:spPr/>
    </dgm:pt>
    <dgm:pt modelId="{9ABED48F-5C77-4044-87DF-829FFB6D0D40}">
      <dgm:prSet phldrT="[Text]" custT="1"/>
      <dgm:spPr/>
      <dgm:t>
        <a:bodyPr/>
        <a:lstStyle/>
        <a:p>
          <a:r>
            <a:rPr lang="en-US" sz="2000" dirty="0" smtClean="0"/>
            <a:t>Ask for Plan for UAT list</a:t>
          </a:r>
          <a:endParaRPr lang="en-US" sz="2000" dirty="0"/>
        </a:p>
      </dgm:t>
    </dgm:pt>
    <dgm:pt modelId="{A8B7E9CE-AD95-4AD6-B968-5925F0E3F2BD}" type="parTrans" cxnId="{67EA0C94-0BB6-4678-9ECB-5F9F1EC74815}">
      <dgm:prSet/>
      <dgm:spPr/>
    </dgm:pt>
    <dgm:pt modelId="{F3751269-308C-4772-A68F-A60C520B72E7}" type="sibTrans" cxnId="{67EA0C94-0BB6-4678-9ECB-5F9F1EC74815}">
      <dgm:prSet/>
      <dgm:spPr/>
    </dgm:pt>
    <dgm:pt modelId="{DDDBB9E3-9C84-4DDA-8FB6-9100AF377155}" type="pres">
      <dgm:prSet presAssocID="{7B93C2E7-FA1B-438B-A7DD-75EA596DC33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5C3BC5-CD7C-4F55-B540-9BD3C64C7FF2}" type="pres">
      <dgm:prSet presAssocID="{187CBA00-0830-4512-B02E-ECEADDFA8DCD}" presName="composite" presStyleCnt="0"/>
      <dgm:spPr/>
      <dgm:t>
        <a:bodyPr/>
        <a:lstStyle/>
        <a:p>
          <a:endParaRPr lang="en-US"/>
        </a:p>
      </dgm:t>
    </dgm:pt>
    <dgm:pt modelId="{00B11FEB-CE3A-4914-AEFF-A29719B04825}" type="pres">
      <dgm:prSet presAssocID="{187CBA00-0830-4512-B02E-ECEADDFA8DCD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7B78A-F874-4592-8078-70D74CAD7950}" type="pres">
      <dgm:prSet presAssocID="{187CBA00-0830-4512-B02E-ECEADDFA8DCD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069D14-2E29-450C-93E2-F1EF2D499BA3}" type="pres">
      <dgm:prSet presAssocID="{F8D5557C-7570-4496-AB67-EE7492483125}" presName="sp" presStyleCnt="0"/>
      <dgm:spPr/>
      <dgm:t>
        <a:bodyPr/>
        <a:lstStyle/>
        <a:p>
          <a:endParaRPr lang="en-US"/>
        </a:p>
      </dgm:t>
    </dgm:pt>
    <dgm:pt modelId="{B71ED8E5-2A45-4CAD-8F29-AB458B522A27}" type="pres">
      <dgm:prSet presAssocID="{4BE54438-6460-436A-893C-75CDA58A3372}" presName="composite" presStyleCnt="0"/>
      <dgm:spPr/>
      <dgm:t>
        <a:bodyPr/>
        <a:lstStyle/>
        <a:p>
          <a:endParaRPr lang="en-US"/>
        </a:p>
      </dgm:t>
    </dgm:pt>
    <dgm:pt modelId="{D1615233-7ABB-4996-BE85-69E590AF3E7F}" type="pres">
      <dgm:prSet presAssocID="{4BE54438-6460-436A-893C-75CDA58A3372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FCA093-DA77-448A-B546-B148F9D48A99}" type="pres">
      <dgm:prSet presAssocID="{4BE54438-6460-436A-893C-75CDA58A3372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F2C3E6-1EE4-40B2-B26C-BAD7133D9BE3}" type="presOf" srcId="{344ED93B-CB42-4E93-86CF-EF061299687E}" destId="{CEE7B78A-F874-4592-8078-70D74CAD7950}" srcOrd="0" destOrd="0" presId="urn:microsoft.com/office/officeart/2005/8/layout/chevron2"/>
    <dgm:cxn modelId="{C00C4882-1A0A-4DCB-8A13-FA1C28EF58EB}" srcId="{7B93C2E7-FA1B-438B-A7DD-75EA596DC335}" destId="{187CBA00-0830-4512-B02E-ECEADDFA8DCD}" srcOrd="0" destOrd="0" parTransId="{74D92EB3-BF7D-4D73-A723-A1E35EBE7B74}" sibTransId="{F8D5557C-7570-4496-AB67-EE7492483125}"/>
    <dgm:cxn modelId="{9B26DD1C-C61D-4D62-B00B-935023738D2C}" type="presOf" srcId="{7B93C2E7-FA1B-438B-A7DD-75EA596DC335}" destId="{DDDBB9E3-9C84-4DDA-8FB6-9100AF377155}" srcOrd="0" destOrd="0" presId="urn:microsoft.com/office/officeart/2005/8/layout/chevron2"/>
    <dgm:cxn modelId="{1048826B-E214-4F77-898D-43C801E84D9F}" type="presOf" srcId="{187CBA00-0830-4512-B02E-ECEADDFA8DCD}" destId="{00B11FEB-CE3A-4914-AEFF-A29719B04825}" srcOrd="0" destOrd="0" presId="urn:microsoft.com/office/officeart/2005/8/layout/chevron2"/>
    <dgm:cxn modelId="{C404C1E2-C28E-418F-BA4C-26F9067BD308}" type="presOf" srcId="{9ABED48F-5C77-4044-87DF-829FFB6D0D40}" destId="{24FCA093-DA77-448A-B546-B148F9D48A99}" srcOrd="0" destOrd="2" presId="urn:microsoft.com/office/officeart/2005/8/layout/chevron2"/>
    <dgm:cxn modelId="{DC3A208F-443C-4971-BA14-00CA9657F616}" type="presOf" srcId="{4BE54438-6460-436A-893C-75CDA58A3372}" destId="{D1615233-7ABB-4996-BE85-69E590AF3E7F}" srcOrd="0" destOrd="0" presId="urn:microsoft.com/office/officeart/2005/8/layout/chevron2"/>
    <dgm:cxn modelId="{FD879D31-B8F4-434A-9B2B-EF1423F7A029}" type="presOf" srcId="{81A21FDF-D1BD-42CF-9807-AACF24A654C0}" destId="{CEE7B78A-F874-4592-8078-70D74CAD7950}" srcOrd="0" destOrd="1" presId="urn:microsoft.com/office/officeart/2005/8/layout/chevron2"/>
    <dgm:cxn modelId="{A9417A68-9034-4F51-9CDF-D6D7EEB90081}" srcId="{187CBA00-0830-4512-B02E-ECEADDFA8DCD}" destId="{81A21FDF-D1BD-42CF-9807-AACF24A654C0}" srcOrd="1" destOrd="0" parTransId="{CC9D572B-ED1D-482C-8804-924BA03B6986}" sibTransId="{4CB770A5-7956-4816-AD0A-33F9309DA670}"/>
    <dgm:cxn modelId="{67EA0C94-0BB6-4678-9ECB-5F9F1EC74815}" srcId="{4BE54438-6460-436A-893C-75CDA58A3372}" destId="{9ABED48F-5C77-4044-87DF-829FFB6D0D40}" srcOrd="2" destOrd="0" parTransId="{A8B7E9CE-AD95-4AD6-B968-5925F0E3F2BD}" sibTransId="{F3751269-308C-4772-A68F-A60C520B72E7}"/>
    <dgm:cxn modelId="{45D9C8EB-6594-4A6C-90C5-B9D19A560E6A}" srcId="{7B93C2E7-FA1B-438B-A7DD-75EA596DC335}" destId="{4BE54438-6460-436A-893C-75CDA58A3372}" srcOrd="1" destOrd="0" parTransId="{9D16512C-43BF-444A-92E1-A2443F0C2240}" sibTransId="{375A67CE-5782-480D-A7A8-C216D6EA0614}"/>
    <dgm:cxn modelId="{6B6D105A-BAF0-4FDC-98A3-08576FA3C83A}" srcId="{187CBA00-0830-4512-B02E-ECEADDFA8DCD}" destId="{344ED93B-CB42-4E93-86CF-EF061299687E}" srcOrd="0" destOrd="0" parTransId="{00C4FD62-71E8-4D4A-ACF9-74698BC66C65}" sibTransId="{12AC2AC2-90DB-44BA-B9C9-B6CD0445F86C}"/>
    <dgm:cxn modelId="{765D5148-29AD-4C12-9C9E-7E86B0FDCAFD}" srcId="{4BE54438-6460-436A-893C-75CDA58A3372}" destId="{85409124-A4DE-4410-A102-60BA92C9394A}" srcOrd="1" destOrd="0" parTransId="{F4F13AC2-EFDC-4279-8896-C6742697622A}" sibTransId="{2736752A-C0E2-4C47-9F1C-4C68C88322BA}"/>
    <dgm:cxn modelId="{BCA7F33C-1259-4EDC-AEEE-497B7DE9035C}" type="presOf" srcId="{85409124-A4DE-4410-A102-60BA92C9394A}" destId="{24FCA093-DA77-448A-B546-B148F9D48A99}" srcOrd="0" destOrd="1" presId="urn:microsoft.com/office/officeart/2005/8/layout/chevron2"/>
    <dgm:cxn modelId="{77D9DE01-BF79-4EA0-89B5-32B00165E857}" type="presOf" srcId="{E4287DC9-173B-4441-9016-B4E5D72B066F}" destId="{24FCA093-DA77-448A-B546-B148F9D48A99}" srcOrd="0" destOrd="0" presId="urn:microsoft.com/office/officeart/2005/8/layout/chevron2"/>
    <dgm:cxn modelId="{B0F7E968-CBE9-4704-ACB1-7C07182C4A20}" srcId="{4BE54438-6460-436A-893C-75CDA58A3372}" destId="{E4287DC9-173B-4441-9016-B4E5D72B066F}" srcOrd="0" destOrd="0" parTransId="{15A4C4BD-36BA-4B44-8A67-73AFF9CA7142}" sibTransId="{DE7051F5-8031-416E-B128-FBB95141888F}"/>
    <dgm:cxn modelId="{5AC0CB6E-3CC0-4AF9-9E0E-FAF950E93233}" type="presParOf" srcId="{DDDBB9E3-9C84-4DDA-8FB6-9100AF377155}" destId="{7F5C3BC5-CD7C-4F55-B540-9BD3C64C7FF2}" srcOrd="0" destOrd="0" presId="urn:microsoft.com/office/officeart/2005/8/layout/chevron2"/>
    <dgm:cxn modelId="{965596A8-0F40-400A-B6A2-51E1EE67EC59}" type="presParOf" srcId="{7F5C3BC5-CD7C-4F55-B540-9BD3C64C7FF2}" destId="{00B11FEB-CE3A-4914-AEFF-A29719B04825}" srcOrd="0" destOrd="0" presId="urn:microsoft.com/office/officeart/2005/8/layout/chevron2"/>
    <dgm:cxn modelId="{89F37FA7-7C1D-42B0-B15B-EA7AE10A060B}" type="presParOf" srcId="{7F5C3BC5-CD7C-4F55-B540-9BD3C64C7FF2}" destId="{CEE7B78A-F874-4592-8078-70D74CAD7950}" srcOrd="1" destOrd="0" presId="urn:microsoft.com/office/officeart/2005/8/layout/chevron2"/>
    <dgm:cxn modelId="{3B365216-8484-43E4-9113-740CC70C52AB}" type="presParOf" srcId="{DDDBB9E3-9C84-4DDA-8FB6-9100AF377155}" destId="{1C069D14-2E29-450C-93E2-F1EF2D499BA3}" srcOrd="1" destOrd="0" presId="urn:microsoft.com/office/officeart/2005/8/layout/chevron2"/>
    <dgm:cxn modelId="{D33EB674-647E-4330-8577-A041CFB44EAD}" type="presParOf" srcId="{DDDBB9E3-9C84-4DDA-8FB6-9100AF377155}" destId="{B71ED8E5-2A45-4CAD-8F29-AB458B522A27}" srcOrd="2" destOrd="0" presId="urn:microsoft.com/office/officeart/2005/8/layout/chevron2"/>
    <dgm:cxn modelId="{173843FC-7DB7-4E03-B355-BB7928BA1749}" type="presParOf" srcId="{B71ED8E5-2A45-4CAD-8F29-AB458B522A27}" destId="{D1615233-7ABB-4996-BE85-69E590AF3E7F}" srcOrd="0" destOrd="0" presId="urn:microsoft.com/office/officeart/2005/8/layout/chevron2"/>
    <dgm:cxn modelId="{D29315DC-D52A-4B4B-98C5-BD2C357A0968}" type="presParOf" srcId="{B71ED8E5-2A45-4CAD-8F29-AB458B522A27}" destId="{24FCA093-DA77-448A-B546-B148F9D48A9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B93C2E7-FA1B-438B-A7DD-75EA596DC335}" type="doc">
      <dgm:prSet loTypeId="urn:microsoft.com/office/officeart/2005/8/layout/chevron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187CBA00-0830-4512-B02E-ECEADDFA8DCD}">
      <dgm:prSet phldrT="[Text]" custT="1"/>
      <dgm:spPr/>
      <dgm:t>
        <a:bodyPr/>
        <a:lstStyle/>
        <a:p>
          <a:r>
            <a:rPr lang="en-US" sz="3400" dirty="0" smtClean="0"/>
            <a:t>From</a:t>
          </a:r>
          <a:endParaRPr lang="en-US" sz="3400" dirty="0"/>
        </a:p>
      </dgm:t>
    </dgm:pt>
    <dgm:pt modelId="{74D92EB3-BF7D-4D73-A723-A1E35EBE7B74}" type="parTrans" cxnId="{C00C4882-1A0A-4DCB-8A13-FA1C28EF58EB}">
      <dgm:prSet/>
      <dgm:spPr/>
      <dgm:t>
        <a:bodyPr/>
        <a:lstStyle/>
        <a:p>
          <a:endParaRPr lang="en-US"/>
        </a:p>
      </dgm:t>
    </dgm:pt>
    <dgm:pt modelId="{F8D5557C-7570-4496-AB67-EE7492483125}" type="sibTrans" cxnId="{C00C4882-1A0A-4DCB-8A13-FA1C28EF58EB}">
      <dgm:prSet/>
      <dgm:spPr/>
      <dgm:t>
        <a:bodyPr/>
        <a:lstStyle/>
        <a:p>
          <a:endParaRPr lang="en-US"/>
        </a:p>
      </dgm:t>
    </dgm:pt>
    <dgm:pt modelId="{344ED93B-CB42-4E93-86CF-EF061299687E}">
      <dgm:prSet phldrT="[Text]" custT="1"/>
      <dgm:spPr/>
      <dgm:t>
        <a:bodyPr/>
        <a:lstStyle/>
        <a:p>
          <a:r>
            <a:rPr lang="en-US" sz="2000" dirty="0" smtClean="0"/>
            <a:t>PO</a:t>
          </a:r>
          <a:endParaRPr lang="en-US" sz="2000" dirty="0"/>
        </a:p>
      </dgm:t>
    </dgm:pt>
    <dgm:pt modelId="{00C4FD62-71E8-4D4A-ACF9-74698BC66C65}" type="parTrans" cxnId="{6B6D105A-BAF0-4FDC-98A3-08576FA3C83A}">
      <dgm:prSet/>
      <dgm:spPr/>
      <dgm:t>
        <a:bodyPr/>
        <a:lstStyle/>
        <a:p>
          <a:endParaRPr lang="en-US"/>
        </a:p>
      </dgm:t>
    </dgm:pt>
    <dgm:pt modelId="{12AC2AC2-90DB-44BA-B9C9-B6CD0445F86C}" type="sibTrans" cxnId="{6B6D105A-BAF0-4FDC-98A3-08576FA3C83A}">
      <dgm:prSet/>
      <dgm:spPr/>
      <dgm:t>
        <a:bodyPr/>
        <a:lstStyle/>
        <a:p>
          <a:endParaRPr lang="en-US"/>
        </a:p>
      </dgm:t>
    </dgm:pt>
    <dgm:pt modelId="{4BE54438-6460-436A-893C-75CDA58A3372}">
      <dgm:prSet phldrT="[Text]"/>
      <dgm:spPr/>
      <dgm:t>
        <a:bodyPr/>
        <a:lstStyle/>
        <a:p>
          <a:r>
            <a:rPr lang="en-US" dirty="0" smtClean="0"/>
            <a:t>To</a:t>
          </a:r>
          <a:endParaRPr lang="en-US" dirty="0"/>
        </a:p>
      </dgm:t>
    </dgm:pt>
    <dgm:pt modelId="{9D16512C-43BF-444A-92E1-A2443F0C2240}" type="parTrans" cxnId="{45D9C8EB-6594-4A6C-90C5-B9D19A560E6A}">
      <dgm:prSet/>
      <dgm:spPr/>
      <dgm:t>
        <a:bodyPr/>
        <a:lstStyle/>
        <a:p>
          <a:endParaRPr lang="en-US"/>
        </a:p>
      </dgm:t>
    </dgm:pt>
    <dgm:pt modelId="{375A67CE-5782-480D-A7A8-C216D6EA0614}" type="sibTrans" cxnId="{45D9C8EB-6594-4A6C-90C5-B9D19A560E6A}">
      <dgm:prSet/>
      <dgm:spPr/>
      <dgm:t>
        <a:bodyPr/>
        <a:lstStyle/>
        <a:p>
          <a:endParaRPr lang="en-US"/>
        </a:p>
      </dgm:t>
    </dgm:pt>
    <dgm:pt modelId="{E4287DC9-173B-4441-9016-B4E5D72B066F}">
      <dgm:prSet phldrT="[Text]" custT="1"/>
      <dgm:spPr/>
      <dgm:t>
        <a:bodyPr/>
        <a:lstStyle/>
        <a:p>
          <a:r>
            <a:rPr lang="en-US" sz="2000" dirty="0" smtClean="0"/>
            <a:t>Person in Charge</a:t>
          </a:r>
          <a:endParaRPr lang="en-US" sz="2000" dirty="0"/>
        </a:p>
      </dgm:t>
    </dgm:pt>
    <dgm:pt modelId="{15A4C4BD-36BA-4B44-8A67-73AFF9CA7142}" type="parTrans" cxnId="{B0F7E968-CBE9-4704-ACB1-7C07182C4A20}">
      <dgm:prSet/>
      <dgm:spPr/>
      <dgm:t>
        <a:bodyPr/>
        <a:lstStyle/>
        <a:p>
          <a:endParaRPr lang="en-US"/>
        </a:p>
      </dgm:t>
    </dgm:pt>
    <dgm:pt modelId="{DE7051F5-8031-416E-B128-FBB95141888F}" type="sibTrans" cxnId="{B0F7E968-CBE9-4704-ACB1-7C07182C4A20}">
      <dgm:prSet/>
      <dgm:spPr/>
      <dgm:t>
        <a:bodyPr/>
        <a:lstStyle/>
        <a:p>
          <a:endParaRPr lang="en-US"/>
        </a:p>
      </dgm:t>
    </dgm:pt>
    <dgm:pt modelId="{CEB089A6-E1B5-484D-82E3-D24BBE7B4057}">
      <dgm:prSet phldrT="[Text]"/>
      <dgm:spPr/>
      <dgm:t>
        <a:bodyPr/>
        <a:lstStyle/>
        <a:p>
          <a:r>
            <a:rPr lang="en-US" dirty="0" smtClean="0"/>
            <a:t>CC</a:t>
          </a:r>
          <a:endParaRPr lang="en-US" dirty="0"/>
        </a:p>
      </dgm:t>
    </dgm:pt>
    <dgm:pt modelId="{97D96475-625E-46B0-8A4C-44D22327E9B5}" type="parTrans" cxnId="{7A73DD38-EBB4-4AC1-87AA-E2EA2E319B28}">
      <dgm:prSet/>
      <dgm:spPr/>
      <dgm:t>
        <a:bodyPr/>
        <a:lstStyle/>
        <a:p>
          <a:endParaRPr lang="en-US"/>
        </a:p>
      </dgm:t>
    </dgm:pt>
    <dgm:pt modelId="{03228288-4D54-4371-9F48-95489160FEC3}" type="sibTrans" cxnId="{7A73DD38-EBB4-4AC1-87AA-E2EA2E319B28}">
      <dgm:prSet/>
      <dgm:spPr/>
      <dgm:t>
        <a:bodyPr/>
        <a:lstStyle/>
        <a:p>
          <a:endParaRPr lang="en-US"/>
        </a:p>
      </dgm:t>
    </dgm:pt>
    <dgm:pt modelId="{36259EA5-2B87-40A7-81B3-E968636828F2}">
      <dgm:prSet phldrT="[Text]" custT="1"/>
      <dgm:spPr/>
      <dgm:t>
        <a:bodyPr/>
        <a:lstStyle/>
        <a:p>
          <a:r>
            <a:rPr lang="en-US" sz="2000" dirty="0" smtClean="0"/>
            <a:t>Sales</a:t>
          </a:r>
          <a:endParaRPr lang="en-US" sz="2000" dirty="0"/>
        </a:p>
      </dgm:t>
    </dgm:pt>
    <dgm:pt modelId="{EF265C37-FCA1-4FF8-898D-FAD41C9290D8}" type="parTrans" cxnId="{AAF35E5D-141D-42C3-963E-11264AAEDE1E}">
      <dgm:prSet/>
      <dgm:spPr/>
      <dgm:t>
        <a:bodyPr/>
        <a:lstStyle/>
        <a:p>
          <a:endParaRPr lang="en-US"/>
        </a:p>
      </dgm:t>
    </dgm:pt>
    <dgm:pt modelId="{3139C441-252E-423D-AF53-655C96530F3B}" type="sibTrans" cxnId="{AAF35E5D-141D-42C3-963E-11264AAEDE1E}">
      <dgm:prSet/>
      <dgm:spPr/>
      <dgm:t>
        <a:bodyPr/>
        <a:lstStyle/>
        <a:p>
          <a:endParaRPr lang="en-US"/>
        </a:p>
      </dgm:t>
    </dgm:pt>
    <dgm:pt modelId="{0044FD34-BAD1-4AC8-A7DD-3EDFDD6263A2}">
      <dgm:prSet phldrT="[Text]" custT="1"/>
      <dgm:spPr/>
      <dgm:t>
        <a:bodyPr/>
        <a:lstStyle/>
        <a:p>
          <a:r>
            <a:rPr lang="en-US" sz="2000" dirty="0" smtClean="0"/>
            <a:t>Sponsor</a:t>
          </a:r>
          <a:endParaRPr lang="en-US" sz="2000" dirty="0"/>
        </a:p>
      </dgm:t>
    </dgm:pt>
    <dgm:pt modelId="{F369591F-7F73-4CBD-8C07-8E951244E983}" type="parTrans" cxnId="{678543C2-DF48-4646-91B7-44B30D651F86}">
      <dgm:prSet/>
      <dgm:spPr/>
      <dgm:t>
        <a:bodyPr/>
        <a:lstStyle/>
        <a:p>
          <a:endParaRPr lang="en-US"/>
        </a:p>
      </dgm:t>
    </dgm:pt>
    <dgm:pt modelId="{0D83C7A1-3BDC-4353-AE33-CC8F188E420A}" type="sibTrans" cxnId="{678543C2-DF48-4646-91B7-44B30D651F86}">
      <dgm:prSet/>
      <dgm:spPr/>
      <dgm:t>
        <a:bodyPr/>
        <a:lstStyle/>
        <a:p>
          <a:endParaRPr lang="en-US"/>
        </a:p>
      </dgm:t>
    </dgm:pt>
    <dgm:pt modelId="{60D9586F-B47F-4D12-8017-B73740F0D370}">
      <dgm:prSet phldrT="[Text]" custT="1"/>
      <dgm:spPr/>
      <dgm:t>
        <a:bodyPr/>
        <a:lstStyle/>
        <a:p>
          <a:r>
            <a:rPr lang="en-US" sz="2000" dirty="0" smtClean="0"/>
            <a:t>Your Direct Manager</a:t>
          </a:r>
          <a:endParaRPr lang="en-US" sz="2000" dirty="0"/>
        </a:p>
      </dgm:t>
    </dgm:pt>
    <dgm:pt modelId="{1ABC8AFA-11A8-41C2-96D7-A541D49025B8}" type="parTrans" cxnId="{36201994-7A13-4DE8-9063-11CEDF39EA71}">
      <dgm:prSet/>
      <dgm:spPr/>
      <dgm:t>
        <a:bodyPr/>
        <a:lstStyle/>
        <a:p>
          <a:endParaRPr lang="en-US"/>
        </a:p>
      </dgm:t>
    </dgm:pt>
    <dgm:pt modelId="{BA0C8518-CE4B-4C0C-B626-E4D51034B21C}" type="sibTrans" cxnId="{36201994-7A13-4DE8-9063-11CEDF39EA71}">
      <dgm:prSet/>
      <dgm:spPr/>
      <dgm:t>
        <a:bodyPr/>
        <a:lstStyle/>
        <a:p>
          <a:endParaRPr lang="en-US"/>
        </a:p>
      </dgm:t>
    </dgm:pt>
    <dgm:pt modelId="{0A0339F3-618D-4147-B264-7464DB408C8B}">
      <dgm:prSet phldrT="[Text]" custT="1"/>
      <dgm:spPr/>
      <dgm:t>
        <a:bodyPr/>
        <a:lstStyle/>
        <a:p>
          <a:r>
            <a:rPr lang="en-US" sz="2000" dirty="0" smtClean="0"/>
            <a:t>Any one needed to be informed</a:t>
          </a:r>
          <a:endParaRPr lang="en-US" sz="2000" dirty="0"/>
        </a:p>
      </dgm:t>
    </dgm:pt>
    <dgm:pt modelId="{EBE1B26A-C1A8-4300-904C-BC7ED474B2E3}" type="parTrans" cxnId="{B147C77C-F2AF-48CD-8170-A0913942329A}">
      <dgm:prSet/>
      <dgm:spPr/>
      <dgm:t>
        <a:bodyPr/>
        <a:lstStyle/>
        <a:p>
          <a:endParaRPr lang="en-US"/>
        </a:p>
      </dgm:t>
    </dgm:pt>
    <dgm:pt modelId="{C70C81A0-FC0D-4B09-A863-AB053D02A667}" type="sibTrans" cxnId="{B147C77C-F2AF-48CD-8170-A0913942329A}">
      <dgm:prSet/>
      <dgm:spPr/>
      <dgm:t>
        <a:bodyPr/>
        <a:lstStyle/>
        <a:p>
          <a:endParaRPr lang="en-US"/>
        </a:p>
      </dgm:t>
    </dgm:pt>
    <dgm:pt modelId="{F91FFF31-1D61-445F-A76F-3A4BC85224FC}" type="pres">
      <dgm:prSet presAssocID="{7B93C2E7-FA1B-438B-A7DD-75EA596DC33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382221-DFCC-42C4-8BF1-9A74FA17538F}" type="pres">
      <dgm:prSet presAssocID="{187CBA00-0830-4512-B02E-ECEADDFA8DCD}" presName="composite" presStyleCnt="0"/>
      <dgm:spPr/>
      <dgm:t>
        <a:bodyPr/>
        <a:lstStyle/>
        <a:p>
          <a:endParaRPr lang="en-US"/>
        </a:p>
      </dgm:t>
    </dgm:pt>
    <dgm:pt modelId="{CFFD29E8-5FC9-418E-B077-C401F5C0DEA9}" type="pres">
      <dgm:prSet presAssocID="{187CBA00-0830-4512-B02E-ECEADDFA8DC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46CA55-D8EA-44D9-A1B0-5AADA24D736E}" type="pres">
      <dgm:prSet presAssocID="{187CBA00-0830-4512-B02E-ECEADDFA8DC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057C01-9BE1-4F7F-8F70-936E12D6E5AA}" type="pres">
      <dgm:prSet presAssocID="{F8D5557C-7570-4496-AB67-EE7492483125}" presName="sp" presStyleCnt="0"/>
      <dgm:spPr/>
      <dgm:t>
        <a:bodyPr/>
        <a:lstStyle/>
        <a:p>
          <a:endParaRPr lang="en-US"/>
        </a:p>
      </dgm:t>
    </dgm:pt>
    <dgm:pt modelId="{969695C1-B29E-4062-AF3E-0E937A4EB82B}" type="pres">
      <dgm:prSet presAssocID="{4BE54438-6460-436A-893C-75CDA58A3372}" presName="composite" presStyleCnt="0"/>
      <dgm:spPr/>
      <dgm:t>
        <a:bodyPr/>
        <a:lstStyle/>
        <a:p>
          <a:endParaRPr lang="en-US"/>
        </a:p>
      </dgm:t>
    </dgm:pt>
    <dgm:pt modelId="{2A039CF5-00A2-40A3-83C5-06DFA89A096C}" type="pres">
      <dgm:prSet presAssocID="{4BE54438-6460-436A-893C-75CDA58A337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FFE4EA-E48B-4D25-8427-108154177548}" type="pres">
      <dgm:prSet presAssocID="{4BE54438-6460-436A-893C-75CDA58A337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E0721E-0E7A-4933-9BDD-FF8503633B10}" type="pres">
      <dgm:prSet presAssocID="{375A67CE-5782-480D-A7A8-C216D6EA0614}" presName="sp" presStyleCnt="0"/>
      <dgm:spPr/>
      <dgm:t>
        <a:bodyPr/>
        <a:lstStyle/>
        <a:p>
          <a:endParaRPr lang="en-US"/>
        </a:p>
      </dgm:t>
    </dgm:pt>
    <dgm:pt modelId="{48A44183-1AEB-42DF-A2E5-0C3BA76F57E1}" type="pres">
      <dgm:prSet presAssocID="{CEB089A6-E1B5-484D-82E3-D24BBE7B4057}" presName="composite" presStyleCnt="0"/>
      <dgm:spPr/>
      <dgm:t>
        <a:bodyPr/>
        <a:lstStyle/>
        <a:p>
          <a:endParaRPr lang="en-US"/>
        </a:p>
      </dgm:t>
    </dgm:pt>
    <dgm:pt modelId="{D51CBF77-604D-4742-B374-A20A7F57FD72}" type="pres">
      <dgm:prSet presAssocID="{CEB089A6-E1B5-484D-82E3-D24BBE7B405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09AD6-1136-4D85-8524-E0E5EA9C73AB}" type="pres">
      <dgm:prSet presAssocID="{CEB089A6-E1B5-484D-82E3-D24BBE7B4057}" presName="descendantText" presStyleLbl="alignAcc1" presStyleIdx="2" presStyleCnt="3" custScaleY="1347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D9C8EB-6594-4A6C-90C5-B9D19A560E6A}" srcId="{7B93C2E7-FA1B-438B-A7DD-75EA596DC335}" destId="{4BE54438-6460-436A-893C-75CDA58A3372}" srcOrd="1" destOrd="0" parTransId="{9D16512C-43BF-444A-92E1-A2443F0C2240}" sibTransId="{375A67CE-5782-480D-A7A8-C216D6EA0614}"/>
    <dgm:cxn modelId="{B0F7E968-CBE9-4704-ACB1-7C07182C4A20}" srcId="{4BE54438-6460-436A-893C-75CDA58A3372}" destId="{E4287DC9-173B-4441-9016-B4E5D72B066F}" srcOrd="0" destOrd="0" parTransId="{15A4C4BD-36BA-4B44-8A67-73AFF9CA7142}" sibTransId="{DE7051F5-8031-416E-B128-FBB95141888F}"/>
    <dgm:cxn modelId="{0FBB0AE8-9A63-4F62-AD1D-7669835EFCD1}" type="presOf" srcId="{0A0339F3-618D-4147-B264-7464DB408C8B}" destId="{2D709AD6-1136-4D85-8524-E0E5EA9C73AB}" srcOrd="0" destOrd="3" presId="urn:microsoft.com/office/officeart/2005/8/layout/chevron2"/>
    <dgm:cxn modelId="{60956FC7-111F-4439-982B-FAC2C6D78404}" type="presOf" srcId="{E4287DC9-173B-4441-9016-B4E5D72B066F}" destId="{F4FFE4EA-E48B-4D25-8427-108154177548}" srcOrd="0" destOrd="0" presId="urn:microsoft.com/office/officeart/2005/8/layout/chevron2"/>
    <dgm:cxn modelId="{7A73DD38-EBB4-4AC1-87AA-E2EA2E319B28}" srcId="{7B93C2E7-FA1B-438B-A7DD-75EA596DC335}" destId="{CEB089A6-E1B5-484D-82E3-D24BBE7B4057}" srcOrd="2" destOrd="0" parTransId="{97D96475-625E-46B0-8A4C-44D22327E9B5}" sibTransId="{03228288-4D54-4371-9F48-95489160FEC3}"/>
    <dgm:cxn modelId="{AEEC8129-F200-41BC-9118-63397F26E51B}" type="presOf" srcId="{344ED93B-CB42-4E93-86CF-EF061299687E}" destId="{AF46CA55-D8EA-44D9-A1B0-5AADA24D736E}" srcOrd="0" destOrd="0" presId="urn:microsoft.com/office/officeart/2005/8/layout/chevron2"/>
    <dgm:cxn modelId="{25446BF3-4385-4FCF-B6F4-8F8881991EA6}" type="presOf" srcId="{7B93C2E7-FA1B-438B-A7DD-75EA596DC335}" destId="{F91FFF31-1D61-445F-A76F-3A4BC85224FC}" srcOrd="0" destOrd="0" presId="urn:microsoft.com/office/officeart/2005/8/layout/chevron2"/>
    <dgm:cxn modelId="{B147C77C-F2AF-48CD-8170-A0913942329A}" srcId="{CEB089A6-E1B5-484D-82E3-D24BBE7B4057}" destId="{0A0339F3-618D-4147-B264-7464DB408C8B}" srcOrd="3" destOrd="0" parTransId="{EBE1B26A-C1A8-4300-904C-BC7ED474B2E3}" sibTransId="{C70C81A0-FC0D-4B09-A863-AB053D02A667}"/>
    <dgm:cxn modelId="{C00C4882-1A0A-4DCB-8A13-FA1C28EF58EB}" srcId="{7B93C2E7-FA1B-438B-A7DD-75EA596DC335}" destId="{187CBA00-0830-4512-B02E-ECEADDFA8DCD}" srcOrd="0" destOrd="0" parTransId="{74D92EB3-BF7D-4D73-A723-A1E35EBE7B74}" sibTransId="{F8D5557C-7570-4496-AB67-EE7492483125}"/>
    <dgm:cxn modelId="{36201994-7A13-4DE8-9063-11CEDF39EA71}" srcId="{CEB089A6-E1B5-484D-82E3-D24BBE7B4057}" destId="{60D9586F-B47F-4D12-8017-B73740F0D370}" srcOrd="1" destOrd="0" parTransId="{1ABC8AFA-11A8-41C2-96D7-A541D49025B8}" sibTransId="{BA0C8518-CE4B-4C0C-B626-E4D51034B21C}"/>
    <dgm:cxn modelId="{E93C1A79-02DE-4E68-8962-12C7BE6996E7}" type="presOf" srcId="{0044FD34-BAD1-4AC8-A7DD-3EDFDD6263A2}" destId="{2D709AD6-1136-4D85-8524-E0E5EA9C73AB}" srcOrd="0" destOrd="2" presId="urn:microsoft.com/office/officeart/2005/8/layout/chevron2"/>
    <dgm:cxn modelId="{F9D42D10-839C-4C37-8278-E9A800AF7775}" type="presOf" srcId="{4BE54438-6460-436A-893C-75CDA58A3372}" destId="{2A039CF5-00A2-40A3-83C5-06DFA89A096C}" srcOrd="0" destOrd="0" presId="urn:microsoft.com/office/officeart/2005/8/layout/chevron2"/>
    <dgm:cxn modelId="{6B6D105A-BAF0-4FDC-98A3-08576FA3C83A}" srcId="{187CBA00-0830-4512-B02E-ECEADDFA8DCD}" destId="{344ED93B-CB42-4E93-86CF-EF061299687E}" srcOrd="0" destOrd="0" parTransId="{00C4FD62-71E8-4D4A-ACF9-74698BC66C65}" sibTransId="{12AC2AC2-90DB-44BA-B9C9-B6CD0445F86C}"/>
    <dgm:cxn modelId="{678543C2-DF48-4646-91B7-44B30D651F86}" srcId="{CEB089A6-E1B5-484D-82E3-D24BBE7B4057}" destId="{0044FD34-BAD1-4AC8-A7DD-3EDFDD6263A2}" srcOrd="2" destOrd="0" parTransId="{F369591F-7F73-4CBD-8C07-8E951244E983}" sibTransId="{0D83C7A1-3BDC-4353-AE33-CC8F188E420A}"/>
    <dgm:cxn modelId="{AAF35E5D-141D-42C3-963E-11264AAEDE1E}" srcId="{CEB089A6-E1B5-484D-82E3-D24BBE7B4057}" destId="{36259EA5-2B87-40A7-81B3-E968636828F2}" srcOrd="0" destOrd="0" parTransId="{EF265C37-FCA1-4FF8-898D-FAD41C9290D8}" sibTransId="{3139C441-252E-423D-AF53-655C96530F3B}"/>
    <dgm:cxn modelId="{027715A4-C4E1-409C-9C22-DB6D418646EB}" type="presOf" srcId="{36259EA5-2B87-40A7-81B3-E968636828F2}" destId="{2D709AD6-1136-4D85-8524-E0E5EA9C73AB}" srcOrd="0" destOrd="0" presId="urn:microsoft.com/office/officeart/2005/8/layout/chevron2"/>
    <dgm:cxn modelId="{7D9636A7-9921-4D60-A8E9-AB6B57E04261}" type="presOf" srcId="{60D9586F-B47F-4D12-8017-B73740F0D370}" destId="{2D709AD6-1136-4D85-8524-E0E5EA9C73AB}" srcOrd="0" destOrd="1" presId="urn:microsoft.com/office/officeart/2005/8/layout/chevron2"/>
    <dgm:cxn modelId="{14735B59-0CD7-48D9-A974-C8EF81AD54EB}" type="presOf" srcId="{CEB089A6-E1B5-484D-82E3-D24BBE7B4057}" destId="{D51CBF77-604D-4742-B374-A20A7F57FD72}" srcOrd="0" destOrd="0" presId="urn:microsoft.com/office/officeart/2005/8/layout/chevron2"/>
    <dgm:cxn modelId="{AA06AACE-724C-4C65-9648-472DA2F67BA3}" type="presOf" srcId="{187CBA00-0830-4512-B02E-ECEADDFA8DCD}" destId="{CFFD29E8-5FC9-418E-B077-C401F5C0DEA9}" srcOrd="0" destOrd="0" presId="urn:microsoft.com/office/officeart/2005/8/layout/chevron2"/>
    <dgm:cxn modelId="{B5EC2148-EFFC-40EA-8BE0-DFB0B20CE85D}" type="presParOf" srcId="{F91FFF31-1D61-445F-A76F-3A4BC85224FC}" destId="{DF382221-DFCC-42C4-8BF1-9A74FA17538F}" srcOrd="0" destOrd="0" presId="urn:microsoft.com/office/officeart/2005/8/layout/chevron2"/>
    <dgm:cxn modelId="{BDBEBB5F-2955-413B-8B06-97BF0DB9E0B3}" type="presParOf" srcId="{DF382221-DFCC-42C4-8BF1-9A74FA17538F}" destId="{CFFD29E8-5FC9-418E-B077-C401F5C0DEA9}" srcOrd="0" destOrd="0" presId="urn:microsoft.com/office/officeart/2005/8/layout/chevron2"/>
    <dgm:cxn modelId="{5E015D01-DA57-45D0-B0AB-5F6E51E8212E}" type="presParOf" srcId="{DF382221-DFCC-42C4-8BF1-9A74FA17538F}" destId="{AF46CA55-D8EA-44D9-A1B0-5AADA24D736E}" srcOrd="1" destOrd="0" presId="urn:microsoft.com/office/officeart/2005/8/layout/chevron2"/>
    <dgm:cxn modelId="{6D1C3EC6-CB3D-4F8B-9E48-29E37EEB355D}" type="presParOf" srcId="{F91FFF31-1D61-445F-A76F-3A4BC85224FC}" destId="{66057C01-9BE1-4F7F-8F70-936E12D6E5AA}" srcOrd="1" destOrd="0" presId="urn:microsoft.com/office/officeart/2005/8/layout/chevron2"/>
    <dgm:cxn modelId="{6B9612BA-087B-489B-B5F3-7545EDFCA5E5}" type="presParOf" srcId="{F91FFF31-1D61-445F-A76F-3A4BC85224FC}" destId="{969695C1-B29E-4062-AF3E-0E937A4EB82B}" srcOrd="2" destOrd="0" presId="urn:microsoft.com/office/officeart/2005/8/layout/chevron2"/>
    <dgm:cxn modelId="{53540F47-BFB5-41CF-BD41-F56C6327486D}" type="presParOf" srcId="{969695C1-B29E-4062-AF3E-0E937A4EB82B}" destId="{2A039CF5-00A2-40A3-83C5-06DFA89A096C}" srcOrd="0" destOrd="0" presId="urn:microsoft.com/office/officeart/2005/8/layout/chevron2"/>
    <dgm:cxn modelId="{944A061E-B9EE-496B-B80F-0BE5EDFCF064}" type="presParOf" srcId="{969695C1-B29E-4062-AF3E-0E937A4EB82B}" destId="{F4FFE4EA-E48B-4D25-8427-108154177548}" srcOrd="1" destOrd="0" presId="urn:microsoft.com/office/officeart/2005/8/layout/chevron2"/>
    <dgm:cxn modelId="{EE1B49BF-98B2-4B85-8CBD-63276D4343F9}" type="presParOf" srcId="{F91FFF31-1D61-445F-A76F-3A4BC85224FC}" destId="{81E0721E-0E7A-4933-9BDD-FF8503633B10}" srcOrd="3" destOrd="0" presId="urn:microsoft.com/office/officeart/2005/8/layout/chevron2"/>
    <dgm:cxn modelId="{7827D528-5CB2-4FB8-AC8D-042A2A5450FF}" type="presParOf" srcId="{F91FFF31-1D61-445F-A76F-3A4BC85224FC}" destId="{48A44183-1AEB-42DF-A2E5-0C3BA76F57E1}" srcOrd="4" destOrd="0" presId="urn:microsoft.com/office/officeart/2005/8/layout/chevron2"/>
    <dgm:cxn modelId="{E505D011-5C4C-4E8D-9589-9DA2BD35C72E}" type="presParOf" srcId="{48A44183-1AEB-42DF-A2E5-0C3BA76F57E1}" destId="{D51CBF77-604D-4742-B374-A20A7F57FD72}" srcOrd="0" destOrd="0" presId="urn:microsoft.com/office/officeart/2005/8/layout/chevron2"/>
    <dgm:cxn modelId="{402C709B-F19F-46D4-8A66-66079221FA17}" type="presParOf" srcId="{48A44183-1AEB-42DF-A2E5-0C3BA76F57E1}" destId="{2D709AD6-1136-4D85-8524-E0E5EA9C73A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B93C2E7-FA1B-438B-A7DD-75EA596DC335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87CBA00-0830-4512-B02E-ECEADDFA8DCD}">
      <dgm:prSet phldrT="[Text]" custT="1"/>
      <dgm:spPr/>
      <dgm:t>
        <a:bodyPr/>
        <a:lstStyle/>
        <a:p>
          <a:r>
            <a:rPr lang="en-US" sz="3000" dirty="0" smtClean="0"/>
            <a:t>From</a:t>
          </a:r>
          <a:endParaRPr lang="en-US" sz="3000" dirty="0"/>
        </a:p>
      </dgm:t>
    </dgm:pt>
    <dgm:pt modelId="{74D92EB3-BF7D-4D73-A723-A1E35EBE7B74}" type="parTrans" cxnId="{C00C4882-1A0A-4DCB-8A13-FA1C28EF58EB}">
      <dgm:prSet/>
      <dgm:spPr/>
      <dgm:t>
        <a:bodyPr/>
        <a:lstStyle/>
        <a:p>
          <a:endParaRPr lang="en-US"/>
        </a:p>
      </dgm:t>
    </dgm:pt>
    <dgm:pt modelId="{F8D5557C-7570-4496-AB67-EE7492483125}" type="sibTrans" cxnId="{C00C4882-1A0A-4DCB-8A13-FA1C28EF58EB}">
      <dgm:prSet/>
      <dgm:spPr/>
      <dgm:t>
        <a:bodyPr/>
        <a:lstStyle/>
        <a:p>
          <a:endParaRPr lang="en-US"/>
        </a:p>
      </dgm:t>
    </dgm:pt>
    <dgm:pt modelId="{344ED93B-CB42-4E93-86CF-EF061299687E}">
      <dgm:prSet phldrT="[Text]" custT="1"/>
      <dgm:spPr/>
      <dgm:t>
        <a:bodyPr/>
        <a:lstStyle/>
        <a:p>
          <a:r>
            <a:rPr lang="en-US" sz="2000" dirty="0" smtClean="0"/>
            <a:t>BA</a:t>
          </a:r>
          <a:endParaRPr lang="en-US" sz="2000" dirty="0"/>
        </a:p>
      </dgm:t>
    </dgm:pt>
    <dgm:pt modelId="{00C4FD62-71E8-4D4A-ACF9-74698BC66C65}" type="parTrans" cxnId="{6B6D105A-BAF0-4FDC-98A3-08576FA3C83A}">
      <dgm:prSet/>
      <dgm:spPr/>
      <dgm:t>
        <a:bodyPr/>
        <a:lstStyle/>
        <a:p>
          <a:endParaRPr lang="en-US"/>
        </a:p>
      </dgm:t>
    </dgm:pt>
    <dgm:pt modelId="{12AC2AC2-90DB-44BA-B9C9-B6CD0445F86C}" type="sibTrans" cxnId="{6B6D105A-BAF0-4FDC-98A3-08576FA3C83A}">
      <dgm:prSet/>
      <dgm:spPr/>
      <dgm:t>
        <a:bodyPr/>
        <a:lstStyle/>
        <a:p>
          <a:endParaRPr lang="en-US"/>
        </a:p>
      </dgm:t>
    </dgm:pt>
    <dgm:pt modelId="{4BE54438-6460-436A-893C-75CDA58A3372}">
      <dgm:prSet phldrT="[Text]"/>
      <dgm:spPr/>
      <dgm:t>
        <a:bodyPr/>
        <a:lstStyle/>
        <a:p>
          <a:r>
            <a:rPr lang="en-US" dirty="0" smtClean="0"/>
            <a:t>To</a:t>
          </a:r>
          <a:endParaRPr lang="en-US" dirty="0"/>
        </a:p>
      </dgm:t>
    </dgm:pt>
    <dgm:pt modelId="{9D16512C-43BF-444A-92E1-A2443F0C2240}" type="parTrans" cxnId="{45D9C8EB-6594-4A6C-90C5-B9D19A560E6A}">
      <dgm:prSet/>
      <dgm:spPr/>
      <dgm:t>
        <a:bodyPr/>
        <a:lstStyle/>
        <a:p>
          <a:endParaRPr lang="en-US"/>
        </a:p>
      </dgm:t>
    </dgm:pt>
    <dgm:pt modelId="{375A67CE-5782-480D-A7A8-C216D6EA0614}" type="sibTrans" cxnId="{45D9C8EB-6594-4A6C-90C5-B9D19A560E6A}">
      <dgm:prSet/>
      <dgm:spPr/>
      <dgm:t>
        <a:bodyPr/>
        <a:lstStyle/>
        <a:p>
          <a:endParaRPr lang="en-US"/>
        </a:p>
      </dgm:t>
    </dgm:pt>
    <dgm:pt modelId="{E4287DC9-173B-4441-9016-B4E5D72B066F}">
      <dgm:prSet phldrT="[Text]" custT="1"/>
      <dgm:spPr/>
      <dgm:t>
        <a:bodyPr/>
        <a:lstStyle/>
        <a:p>
          <a:r>
            <a:rPr lang="en-US" sz="2000" dirty="0" smtClean="0"/>
            <a:t>Person in Charge</a:t>
          </a:r>
          <a:endParaRPr lang="en-US" sz="2000" dirty="0"/>
        </a:p>
      </dgm:t>
    </dgm:pt>
    <dgm:pt modelId="{15A4C4BD-36BA-4B44-8A67-73AFF9CA7142}" type="parTrans" cxnId="{B0F7E968-CBE9-4704-ACB1-7C07182C4A20}">
      <dgm:prSet/>
      <dgm:spPr/>
      <dgm:t>
        <a:bodyPr/>
        <a:lstStyle/>
        <a:p>
          <a:endParaRPr lang="en-US"/>
        </a:p>
      </dgm:t>
    </dgm:pt>
    <dgm:pt modelId="{DE7051F5-8031-416E-B128-FBB95141888F}" type="sibTrans" cxnId="{B0F7E968-CBE9-4704-ACB1-7C07182C4A20}">
      <dgm:prSet/>
      <dgm:spPr/>
      <dgm:t>
        <a:bodyPr/>
        <a:lstStyle/>
        <a:p>
          <a:endParaRPr lang="en-US"/>
        </a:p>
      </dgm:t>
    </dgm:pt>
    <dgm:pt modelId="{CEB089A6-E1B5-484D-82E3-D24BBE7B4057}">
      <dgm:prSet phldrT="[Text]"/>
      <dgm:spPr/>
      <dgm:t>
        <a:bodyPr/>
        <a:lstStyle/>
        <a:p>
          <a:r>
            <a:rPr lang="en-US" dirty="0" smtClean="0"/>
            <a:t>CC</a:t>
          </a:r>
          <a:endParaRPr lang="en-US" dirty="0"/>
        </a:p>
      </dgm:t>
    </dgm:pt>
    <dgm:pt modelId="{97D96475-625E-46B0-8A4C-44D22327E9B5}" type="parTrans" cxnId="{7A73DD38-EBB4-4AC1-87AA-E2EA2E319B28}">
      <dgm:prSet/>
      <dgm:spPr/>
      <dgm:t>
        <a:bodyPr/>
        <a:lstStyle/>
        <a:p>
          <a:endParaRPr lang="en-US"/>
        </a:p>
      </dgm:t>
    </dgm:pt>
    <dgm:pt modelId="{03228288-4D54-4371-9F48-95489160FEC3}" type="sibTrans" cxnId="{7A73DD38-EBB4-4AC1-87AA-E2EA2E319B28}">
      <dgm:prSet/>
      <dgm:spPr/>
      <dgm:t>
        <a:bodyPr/>
        <a:lstStyle/>
        <a:p>
          <a:endParaRPr lang="en-US"/>
        </a:p>
      </dgm:t>
    </dgm:pt>
    <dgm:pt modelId="{36259EA5-2B87-40A7-81B3-E968636828F2}">
      <dgm:prSet phldrT="[Text]" custT="1"/>
      <dgm:spPr/>
      <dgm:t>
        <a:bodyPr/>
        <a:lstStyle/>
        <a:p>
          <a:r>
            <a:rPr lang="en-US" sz="2000" dirty="0" smtClean="0"/>
            <a:t>Sales</a:t>
          </a:r>
          <a:endParaRPr lang="en-US" sz="2000" dirty="0"/>
        </a:p>
      </dgm:t>
    </dgm:pt>
    <dgm:pt modelId="{EF265C37-FCA1-4FF8-898D-FAD41C9290D8}" type="parTrans" cxnId="{AAF35E5D-141D-42C3-963E-11264AAEDE1E}">
      <dgm:prSet/>
      <dgm:spPr/>
      <dgm:t>
        <a:bodyPr/>
        <a:lstStyle/>
        <a:p>
          <a:endParaRPr lang="en-US"/>
        </a:p>
      </dgm:t>
    </dgm:pt>
    <dgm:pt modelId="{3139C441-252E-423D-AF53-655C96530F3B}" type="sibTrans" cxnId="{AAF35E5D-141D-42C3-963E-11264AAEDE1E}">
      <dgm:prSet/>
      <dgm:spPr/>
      <dgm:t>
        <a:bodyPr/>
        <a:lstStyle/>
        <a:p>
          <a:endParaRPr lang="en-US"/>
        </a:p>
      </dgm:t>
    </dgm:pt>
    <dgm:pt modelId="{0044FD34-BAD1-4AC8-A7DD-3EDFDD6263A2}">
      <dgm:prSet phldrT="[Text]" custT="1"/>
      <dgm:spPr/>
      <dgm:t>
        <a:bodyPr/>
        <a:lstStyle/>
        <a:p>
          <a:r>
            <a:rPr lang="en-US" sz="2000" dirty="0" smtClean="0"/>
            <a:t>Sponsor</a:t>
          </a:r>
          <a:endParaRPr lang="en-US" sz="2000" dirty="0"/>
        </a:p>
      </dgm:t>
    </dgm:pt>
    <dgm:pt modelId="{F369591F-7F73-4CBD-8C07-8E951244E983}" type="parTrans" cxnId="{678543C2-DF48-4646-91B7-44B30D651F86}">
      <dgm:prSet/>
      <dgm:spPr/>
      <dgm:t>
        <a:bodyPr/>
        <a:lstStyle/>
        <a:p>
          <a:endParaRPr lang="en-US"/>
        </a:p>
      </dgm:t>
    </dgm:pt>
    <dgm:pt modelId="{0D83C7A1-3BDC-4353-AE33-CC8F188E420A}" type="sibTrans" cxnId="{678543C2-DF48-4646-91B7-44B30D651F86}">
      <dgm:prSet/>
      <dgm:spPr/>
      <dgm:t>
        <a:bodyPr/>
        <a:lstStyle/>
        <a:p>
          <a:endParaRPr lang="en-US"/>
        </a:p>
      </dgm:t>
    </dgm:pt>
    <dgm:pt modelId="{60D9586F-B47F-4D12-8017-B73740F0D370}">
      <dgm:prSet phldrT="[Text]" custT="1"/>
      <dgm:spPr/>
      <dgm:t>
        <a:bodyPr/>
        <a:lstStyle/>
        <a:p>
          <a:r>
            <a:rPr lang="en-US" sz="2000" dirty="0" smtClean="0"/>
            <a:t>Your Direct Manager</a:t>
          </a:r>
          <a:endParaRPr lang="en-US" sz="2000" dirty="0"/>
        </a:p>
      </dgm:t>
    </dgm:pt>
    <dgm:pt modelId="{1ABC8AFA-11A8-41C2-96D7-A541D49025B8}" type="parTrans" cxnId="{36201994-7A13-4DE8-9063-11CEDF39EA71}">
      <dgm:prSet/>
      <dgm:spPr/>
      <dgm:t>
        <a:bodyPr/>
        <a:lstStyle/>
        <a:p>
          <a:endParaRPr lang="en-US"/>
        </a:p>
      </dgm:t>
    </dgm:pt>
    <dgm:pt modelId="{BA0C8518-CE4B-4C0C-B626-E4D51034B21C}" type="sibTrans" cxnId="{36201994-7A13-4DE8-9063-11CEDF39EA71}">
      <dgm:prSet/>
      <dgm:spPr/>
      <dgm:t>
        <a:bodyPr/>
        <a:lstStyle/>
        <a:p>
          <a:endParaRPr lang="en-US"/>
        </a:p>
      </dgm:t>
    </dgm:pt>
    <dgm:pt modelId="{0A0339F3-618D-4147-B264-7464DB408C8B}">
      <dgm:prSet phldrT="[Text]" custT="1"/>
      <dgm:spPr/>
      <dgm:t>
        <a:bodyPr/>
        <a:lstStyle/>
        <a:p>
          <a:r>
            <a:rPr lang="en-US" sz="2000" dirty="0" smtClean="0"/>
            <a:t>Any one needed to be informed</a:t>
          </a:r>
          <a:endParaRPr lang="en-US" sz="2000" dirty="0"/>
        </a:p>
      </dgm:t>
    </dgm:pt>
    <dgm:pt modelId="{EBE1B26A-C1A8-4300-904C-BC7ED474B2E3}" type="parTrans" cxnId="{B147C77C-F2AF-48CD-8170-A0913942329A}">
      <dgm:prSet/>
      <dgm:spPr/>
      <dgm:t>
        <a:bodyPr/>
        <a:lstStyle/>
        <a:p>
          <a:endParaRPr lang="en-US"/>
        </a:p>
      </dgm:t>
    </dgm:pt>
    <dgm:pt modelId="{C70C81A0-FC0D-4B09-A863-AB053D02A667}" type="sibTrans" cxnId="{B147C77C-F2AF-48CD-8170-A0913942329A}">
      <dgm:prSet/>
      <dgm:spPr/>
      <dgm:t>
        <a:bodyPr/>
        <a:lstStyle/>
        <a:p>
          <a:endParaRPr lang="en-US"/>
        </a:p>
      </dgm:t>
    </dgm:pt>
    <dgm:pt modelId="{DDDBB9E3-9C84-4DDA-8FB6-9100AF377155}" type="pres">
      <dgm:prSet presAssocID="{7B93C2E7-FA1B-438B-A7DD-75EA596DC33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5C3BC5-CD7C-4F55-B540-9BD3C64C7FF2}" type="pres">
      <dgm:prSet presAssocID="{187CBA00-0830-4512-B02E-ECEADDFA8DCD}" presName="composite" presStyleCnt="0"/>
      <dgm:spPr/>
      <dgm:t>
        <a:bodyPr/>
        <a:lstStyle/>
        <a:p>
          <a:endParaRPr lang="en-US"/>
        </a:p>
      </dgm:t>
    </dgm:pt>
    <dgm:pt modelId="{00B11FEB-CE3A-4914-AEFF-A29719B04825}" type="pres">
      <dgm:prSet presAssocID="{187CBA00-0830-4512-B02E-ECEADDFA8DC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7B78A-F874-4592-8078-70D74CAD7950}" type="pres">
      <dgm:prSet presAssocID="{187CBA00-0830-4512-B02E-ECEADDFA8DC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069D14-2E29-450C-93E2-F1EF2D499BA3}" type="pres">
      <dgm:prSet presAssocID="{F8D5557C-7570-4496-AB67-EE7492483125}" presName="sp" presStyleCnt="0"/>
      <dgm:spPr/>
      <dgm:t>
        <a:bodyPr/>
        <a:lstStyle/>
        <a:p>
          <a:endParaRPr lang="en-US"/>
        </a:p>
      </dgm:t>
    </dgm:pt>
    <dgm:pt modelId="{B71ED8E5-2A45-4CAD-8F29-AB458B522A27}" type="pres">
      <dgm:prSet presAssocID="{4BE54438-6460-436A-893C-75CDA58A3372}" presName="composite" presStyleCnt="0"/>
      <dgm:spPr/>
      <dgm:t>
        <a:bodyPr/>
        <a:lstStyle/>
        <a:p>
          <a:endParaRPr lang="en-US"/>
        </a:p>
      </dgm:t>
    </dgm:pt>
    <dgm:pt modelId="{D1615233-7ABB-4996-BE85-69E590AF3E7F}" type="pres">
      <dgm:prSet presAssocID="{4BE54438-6460-436A-893C-75CDA58A337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FCA093-DA77-448A-B546-B148F9D48A99}" type="pres">
      <dgm:prSet presAssocID="{4BE54438-6460-436A-893C-75CDA58A337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06967B-F244-427C-8032-C5EF10505A98}" type="pres">
      <dgm:prSet presAssocID="{375A67CE-5782-480D-A7A8-C216D6EA0614}" presName="sp" presStyleCnt="0"/>
      <dgm:spPr/>
      <dgm:t>
        <a:bodyPr/>
        <a:lstStyle/>
        <a:p>
          <a:endParaRPr lang="en-US"/>
        </a:p>
      </dgm:t>
    </dgm:pt>
    <dgm:pt modelId="{FF217C7A-E712-4683-9CB7-AA0DEBE54F1A}" type="pres">
      <dgm:prSet presAssocID="{CEB089A6-E1B5-484D-82E3-D24BBE7B4057}" presName="composite" presStyleCnt="0"/>
      <dgm:spPr/>
      <dgm:t>
        <a:bodyPr/>
        <a:lstStyle/>
        <a:p>
          <a:endParaRPr lang="en-US"/>
        </a:p>
      </dgm:t>
    </dgm:pt>
    <dgm:pt modelId="{E9942A50-09AE-4761-9C64-60DD43C34E14}" type="pres">
      <dgm:prSet presAssocID="{CEB089A6-E1B5-484D-82E3-D24BBE7B405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8173AA-A1E9-4B98-B7D7-4909BAD61B51}" type="pres">
      <dgm:prSet presAssocID="{CEB089A6-E1B5-484D-82E3-D24BBE7B4057}" presName="descendantText" presStyleLbl="alignAcc1" presStyleIdx="2" presStyleCnt="3" custScaleY="1265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73DD38-EBB4-4AC1-87AA-E2EA2E319B28}" srcId="{7B93C2E7-FA1B-438B-A7DD-75EA596DC335}" destId="{CEB089A6-E1B5-484D-82E3-D24BBE7B4057}" srcOrd="2" destOrd="0" parTransId="{97D96475-625E-46B0-8A4C-44D22327E9B5}" sibTransId="{03228288-4D54-4371-9F48-95489160FEC3}"/>
    <dgm:cxn modelId="{BF62036F-8641-4DD9-B050-DEBA6AD35631}" type="presOf" srcId="{4BE54438-6460-436A-893C-75CDA58A3372}" destId="{D1615233-7ABB-4996-BE85-69E590AF3E7F}" srcOrd="0" destOrd="0" presId="urn:microsoft.com/office/officeart/2005/8/layout/chevron2"/>
    <dgm:cxn modelId="{C00C4882-1A0A-4DCB-8A13-FA1C28EF58EB}" srcId="{7B93C2E7-FA1B-438B-A7DD-75EA596DC335}" destId="{187CBA00-0830-4512-B02E-ECEADDFA8DCD}" srcOrd="0" destOrd="0" parTransId="{74D92EB3-BF7D-4D73-A723-A1E35EBE7B74}" sibTransId="{F8D5557C-7570-4496-AB67-EE7492483125}"/>
    <dgm:cxn modelId="{76EBD65F-79D1-45F7-B665-9C9B8AA79762}" type="presOf" srcId="{187CBA00-0830-4512-B02E-ECEADDFA8DCD}" destId="{00B11FEB-CE3A-4914-AEFF-A29719B04825}" srcOrd="0" destOrd="0" presId="urn:microsoft.com/office/officeart/2005/8/layout/chevron2"/>
    <dgm:cxn modelId="{36201994-7A13-4DE8-9063-11CEDF39EA71}" srcId="{CEB089A6-E1B5-484D-82E3-D24BBE7B4057}" destId="{60D9586F-B47F-4D12-8017-B73740F0D370}" srcOrd="1" destOrd="0" parTransId="{1ABC8AFA-11A8-41C2-96D7-A541D49025B8}" sibTransId="{BA0C8518-CE4B-4C0C-B626-E4D51034B21C}"/>
    <dgm:cxn modelId="{B147C77C-F2AF-48CD-8170-A0913942329A}" srcId="{CEB089A6-E1B5-484D-82E3-D24BBE7B4057}" destId="{0A0339F3-618D-4147-B264-7464DB408C8B}" srcOrd="3" destOrd="0" parTransId="{EBE1B26A-C1A8-4300-904C-BC7ED474B2E3}" sibTransId="{C70C81A0-FC0D-4B09-A863-AB053D02A667}"/>
    <dgm:cxn modelId="{AC95F074-7E6D-4F09-9D36-D5055681A6FE}" type="presOf" srcId="{CEB089A6-E1B5-484D-82E3-D24BBE7B4057}" destId="{E9942A50-09AE-4761-9C64-60DD43C34E14}" srcOrd="0" destOrd="0" presId="urn:microsoft.com/office/officeart/2005/8/layout/chevron2"/>
    <dgm:cxn modelId="{381427A3-D407-4444-B133-09B09196C1E3}" type="presOf" srcId="{7B93C2E7-FA1B-438B-A7DD-75EA596DC335}" destId="{DDDBB9E3-9C84-4DDA-8FB6-9100AF377155}" srcOrd="0" destOrd="0" presId="urn:microsoft.com/office/officeart/2005/8/layout/chevron2"/>
    <dgm:cxn modelId="{994E946F-E98C-4C09-B2BD-D2F0D1DDCCE9}" type="presOf" srcId="{0044FD34-BAD1-4AC8-A7DD-3EDFDD6263A2}" destId="{DE8173AA-A1E9-4B98-B7D7-4909BAD61B51}" srcOrd="0" destOrd="2" presId="urn:microsoft.com/office/officeart/2005/8/layout/chevron2"/>
    <dgm:cxn modelId="{45D9C8EB-6594-4A6C-90C5-B9D19A560E6A}" srcId="{7B93C2E7-FA1B-438B-A7DD-75EA596DC335}" destId="{4BE54438-6460-436A-893C-75CDA58A3372}" srcOrd="1" destOrd="0" parTransId="{9D16512C-43BF-444A-92E1-A2443F0C2240}" sibTransId="{375A67CE-5782-480D-A7A8-C216D6EA0614}"/>
    <dgm:cxn modelId="{202C8268-472D-4F78-9326-D59ED1C20008}" type="presOf" srcId="{344ED93B-CB42-4E93-86CF-EF061299687E}" destId="{CEE7B78A-F874-4592-8078-70D74CAD7950}" srcOrd="0" destOrd="0" presId="urn:microsoft.com/office/officeart/2005/8/layout/chevron2"/>
    <dgm:cxn modelId="{6B6D105A-BAF0-4FDC-98A3-08576FA3C83A}" srcId="{187CBA00-0830-4512-B02E-ECEADDFA8DCD}" destId="{344ED93B-CB42-4E93-86CF-EF061299687E}" srcOrd="0" destOrd="0" parTransId="{00C4FD62-71E8-4D4A-ACF9-74698BC66C65}" sibTransId="{12AC2AC2-90DB-44BA-B9C9-B6CD0445F86C}"/>
    <dgm:cxn modelId="{74B3B680-946A-4E5C-A3FD-3BC7006D6D1F}" type="presOf" srcId="{36259EA5-2B87-40A7-81B3-E968636828F2}" destId="{DE8173AA-A1E9-4B98-B7D7-4909BAD61B51}" srcOrd="0" destOrd="0" presId="urn:microsoft.com/office/officeart/2005/8/layout/chevron2"/>
    <dgm:cxn modelId="{678543C2-DF48-4646-91B7-44B30D651F86}" srcId="{CEB089A6-E1B5-484D-82E3-D24BBE7B4057}" destId="{0044FD34-BAD1-4AC8-A7DD-3EDFDD6263A2}" srcOrd="2" destOrd="0" parTransId="{F369591F-7F73-4CBD-8C07-8E951244E983}" sibTransId="{0D83C7A1-3BDC-4353-AE33-CC8F188E420A}"/>
    <dgm:cxn modelId="{6B7A899A-0A74-40AF-B20E-3D202087285B}" type="presOf" srcId="{E4287DC9-173B-4441-9016-B4E5D72B066F}" destId="{24FCA093-DA77-448A-B546-B148F9D48A99}" srcOrd="0" destOrd="0" presId="urn:microsoft.com/office/officeart/2005/8/layout/chevron2"/>
    <dgm:cxn modelId="{E7AB7F1B-E631-4023-8835-4998B5AB7444}" type="presOf" srcId="{60D9586F-B47F-4D12-8017-B73740F0D370}" destId="{DE8173AA-A1E9-4B98-B7D7-4909BAD61B51}" srcOrd="0" destOrd="1" presId="urn:microsoft.com/office/officeart/2005/8/layout/chevron2"/>
    <dgm:cxn modelId="{AAF35E5D-141D-42C3-963E-11264AAEDE1E}" srcId="{CEB089A6-E1B5-484D-82E3-D24BBE7B4057}" destId="{36259EA5-2B87-40A7-81B3-E968636828F2}" srcOrd="0" destOrd="0" parTransId="{EF265C37-FCA1-4FF8-898D-FAD41C9290D8}" sibTransId="{3139C441-252E-423D-AF53-655C96530F3B}"/>
    <dgm:cxn modelId="{9E7C0F90-094B-4F3C-AAF7-D4764DFC5D66}" type="presOf" srcId="{0A0339F3-618D-4147-B264-7464DB408C8B}" destId="{DE8173AA-A1E9-4B98-B7D7-4909BAD61B51}" srcOrd="0" destOrd="3" presId="urn:microsoft.com/office/officeart/2005/8/layout/chevron2"/>
    <dgm:cxn modelId="{B0F7E968-CBE9-4704-ACB1-7C07182C4A20}" srcId="{4BE54438-6460-436A-893C-75CDA58A3372}" destId="{E4287DC9-173B-4441-9016-B4E5D72B066F}" srcOrd="0" destOrd="0" parTransId="{15A4C4BD-36BA-4B44-8A67-73AFF9CA7142}" sibTransId="{DE7051F5-8031-416E-B128-FBB95141888F}"/>
    <dgm:cxn modelId="{777D3550-F706-4E11-8256-B08C86EADF23}" type="presParOf" srcId="{DDDBB9E3-9C84-4DDA-8FB6-9100AF377155}" destId="{7F5C3BC5-CD7C-4F55-B540-9BD3C64C7FF2}" srcOrd="0" destOrd="0" presId="urn:microsoft.com/office/officeart/2005/8/layout/chevron2"/>
    <dgm:cxn modelId="{C250F5F1-E485-4EB6-8A55-5837D579298E}" type="presParOf" srcId="{7F5C3BC5-CD7C-4F55-B540-9BD3C64C7FF2}" destId="{00B11FEB-CE3A-4914-AEFF-A29719B04825}" srcOrd="0" destOrd="0" presId="urn:microsoft.com/office/officeart/2005/8/layout/chevron2"/>
    <dgm:cxn modelId="{88F076C5-4F29-4275-9091-220E42B363A8}" type="presParOf" srcId="{7F5C3BC5-CD7C-4F55-B540-9BD3C64C7FF2}" destId="{CEE7B78A-F874-4592-8078-70D74CAD7950}" srcOrd="1" destOrd="0" presId="urn:microsoft.com/office/officeart/2005/8/layout/chevron2"/>
    <dgm:cxn modelId="{805E6336-A76C-4797-B80E-7AFDA29FF1B1}" type="presParOf" srcId="{DDDBB9E3-9C84-4DDA-8FB6-9100AF377155}" destId="{1C069D14-2E29-450C-93E2-F1EF2D499BA3}" srcOrd="1" destOrd="0" presId="urn:microsoft.com/office/officeart/2005/8/layout/chevron2"/>
    <dgm:cxn modelId="{0DF5A506-BE0B-4BCB-9F54-445AD53EFB65}" type="presParOf" srcId="{DDDBB9E3-9C84-4DDA-8FB6-9100AF377155}" destId="{B71ED8E5-2A45-4CAD-8F29-AB458B522A27}" srcOrd="2" destOrd="0" presId="urn:microsoft.com/office/officeart/2005/8/layout/chevron2"/>
    <dgm:cxn modelId="{1B7A6A6E-7504-47C2-A2A6-D7A58DEC2B41}" type="presParOf" srcId="{B71ED8E5-2A45-4CAD-8F29-AB458B522A27}" destId="{D1615233-7ABB-4996-BE85-69E590AF3E7F}" srcOrd="0" destOrd="0" presId="urn:microsoft.com/office/officeart/2005/8/layout/chevron2"/>
    <dgm:cxn modelId="{471E5CBA-8F64-402D-A6D3-D04CAE3FDE8E}" type="presParOf" srcId="{B71ED8E5-2A45-4CAD-8F29-AB458B522A27}" destId="{24FCA093-DA77-448A-B546-B148F9D48A99}" srcOrd="1" destOrd="0" presId="urn:microsoft.com/office/officeart/2005/8/layout/chevron2"/>
    <dgm:cxn modelId="{56DF5C36-6528-4EB6-9942-4803261FE275}" type="presParOf" srcId="{DDDBB9E3-9C84-4DDA-8FB6-9100AF377155}" destId="{6706967B-F244-427C-8032-C5EF10505A98}" srcOrd="3" destOrd="0" presId="urn:microsoft.com/office/officeart/2005/8/layout/chevron2"/>
    <dgm:cxn modelId="{24671A0C-3668-4427-837E-E6EAD3BB0588}" type="presParOf" srcId="{DDDBB9E3-9C84-4DDA-8FB6-9100AF377155}" destId="{FF217C7A-E712-4683-9CB7-AA0DEBE54F1A}" srcOrd="4" destOrd="0" presId="urn:microsoft.com/office/officeart/2005/8/layout/chevron2"/>
    <dgm:cxn modelId="{2EAED48F-2545-4768-A4F0-3724CD3BB034}" type="presParOf" srcId="{FF217C7A-E712-4683-9CB7-AA0DEBE54F1A}" destId="{E9942A50-09AE-4761-9C64-60DD43C34E14}" srcOrd="0" destOrd="0" presId="urn:microsoft.com/office/officeart/2005/8/layout/chevron2"/>
    <dgm:cxn modelId="{D28B7CD9-8DAB-48CE-BACA-4FE593CB69E6}" type="presParOf" srcId="{FF217C7A-E712-4683-9CB7-AA0DEBE54F1A}" destId="{DE8173AA-A1E9-4B98-B7D7-4909BAD61B5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B93C2E7-FA1B-438B-A7DD-75EA596DC335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87CBA00-0830-4512-B02E-ECEADDFA8DCD}">
      <dgm:prSet phldrT="[Text]" custT="1"/>
      <dgm:spPr/>
      <dgm:t>
        <a:bodyPr/>
        <a:lstStyle/>
        <a:p>
          <a:r>
            <a:rPr lang="en-US" sz="3000" dirty="0" smtClean="0"/>
            <a:t>From</a:t>
          </a:r>
          <a:endParaRPr lang="en-US" sz="3000" dirty="0"/>
        </a:p>
      </dgm:t>
    </dgm:pt>
    <dgm:pt modelId="{74D92EB3-BF7D-4D73-A723-A1E35EBE7B74}" type="parTrans" cxnId="{C00C4882-1A0A-4DCB-8A13-FA1C28EF58EB}">
      <dgm:prSet/>
      <dgm:spPr/>
      <dgm:t>
        <a:bodyPr/>
        <a:lstStyle/>
        <a:p>
          <a:endParaRPr lang="en-US"/>
        </a:p>
      </dgm:t>
    </dgm:pt>
    <dgm:pt modelId="{F8D5557C-7570-4496-AB67-EE7492483125}" type="sibTrans" cxnId="{C00C4882-1A0A-4DCB-8A13-FA1C28EF58EB}">
      <dgm:prSet/>
      <dgm:spPr/>
      <dgm:t>
        <a:bodyPr/>
        <a:lstStyle/>
        <a:p>
          <a:endParaRPr lang="en-US"/>
        </a:p>
      </dgm:t>
    </dgm:pt>
    <dgm:pt modelId="{344ED93B-CB42-4E93-86CF-EF061299687E}">
      <dgm:prSet phldrT="[Text]" custT="1"/>
      <dgm:spPr/>
      <dgm:t>
        <a:bodyPr/>
        <a:lstStyle/>
        <a:p>
          <a:r>
            <a:rPr lang="en-US" sz="2000" dirty="0" smtClean="0"/>
            <a:t>BA</a:t>
          </a:r>
          <a:endParaRPr lang="en-US" sz="2000" dirty="0"/>
        </a:p>
      </dgm:t>
    </dgm:pt>
    <dgm:pt modelId="{00C4FD62-71E8-4D4A-ACF9-74698BC66C65}" type="parTrans" cxnId="{6B6D105A-BAF0-4FDC-98A3-08576FA3C83A}">
      <dgm:prSet/>
      <dgm:spPr/>
      <dgm:t>
        <a:bodyPr/>
        <a:lstStyle/>
        <a:p>
          <a:endParaRPr lang="en-US"/>
        </a:p>
      </dgm:t>
    </dgm:pt>
    <dgm:pt modelId="{12AC2AC2-90DB-44BA-B9C9-B6CD0445F86C}" type="sibTrans" cxnId="{6B6D105A-BAF0-4FDC-98A3-08576FA3C83A}">
      <dgm:prSet/>
      <dgm:spPr/>
      <dgm:t>
        <a:bodyPr/>
        <a:lstStyle/>
        <a:p>
          <a:endParaRPr lang="en-US"/>
        </a:p>
      </dgm:t>
    </dgm:pt>
    <dgm:pt modelId="{4BE54438-6460-436A-893C-75CDA58A3372}">
      <dgm:prSet phldrT="[Text]"/>
      <dgm:spPr/>
      <dgm:t>
        <a:bodyPr/>
        <a:lstStyle/>
        <a:p>
          <a:r>
            <a:rPr lang="en-US" dirty="0" smtClean="0"/>
            <a:t>To</a:t>
          </a:r>
          <a:endParaRPr lang="en-US" dirty="0"/>
        </a:p>
      </dgm:t>
    </dgm:pt>
    <dgm:pt modelId="{9D16512C-43BF-444A-92E1-A2443F0C2240}" type="parTrans" cxnId="{45D9C8EB-6594-4A6C-90C5-B9D19A560E6A}">
      <dgm:prSet/>
      <dgm:spPr/>
      <dgm:t>
        <a:bodyPr/>
        <a:lstStyle/>
        <a:p>
          <a:endParaRPr lang="en-US"/>
        </a:p>
      </dgm:t>
    </dgm:pt>
    <dgm:pt modelId="{375A67CE-5782-480D-A7A8-C216D6EA0614}" type="sibTrans" cxnId="{45D9C8EB-6594-4A6C-90C5-B9D19A560E6A}">
      <dgm:prSet/>
      <dgm:spPr/>
      <dgm:t>
        <a:bodyPr/>
        <a:lstStyle/>
        <a:p>
          <a:endParaRPr lang="en-US"/>
        </a:p>
      </dgm:t>
    </dgm:pt>
    <dgm:pt modelId="{E4287DC9-173B-4441-9016-B4E5D72B066F}">
      <dgm:prSet phldrT="[Text]" custT="1"/>
      <dgm:spPr/>
      <dgm:t>
        <a:bodyPr/>
        <a:lstStyle/>
        <a:p>
          <a:r>
            <a:rPr lang="en-US" sz="2000" dirty="0" smtClean="0"/>
            <a:t>Person in Charge</a:t>
          </a:r>
          <a:endParaRPr lang="en-US" sz="2000" dirty="0"/>
        </a:p>
      </dgm:t>
    </dgm:pt>
    <dgm:pt modelId="{15A4C4BD-36BA-4B44-8A67-73AFF9CA7142}" type="parTrans" cxnId="{B0F7E968-CBE9-4704-ACB1-7C07182C4A20}">
      <dgm:prSet/>
      <dgm:spPr/>
      <dgm:t>
        <a:bodyPr/>
        <a:lstStyle/>
        <a:p>
          <a:endParaRPr lang="en-US"/>
        </a:p>
      </dgm:t>
    </dgm:pt>
    <dgm:pt modelId="{DE7051F5-8031-416E-B128-FBB95141888F}" type="sibTrans" cxnId="{B0F7E968-CBE9-4704-ACB1-7C07182C4A20}">
      <dgm:prSet/>
      <dgm:spPr/>
      <dgm:t>
        <a:bodyPr/>
        <a:lstStyle/>
        <a:p>
          <a:endParaRPr lang="en-US"/>
        </a:p>
      </dgm:t>
    </dgm:pt>
    <dgm:pt modelId="{CEB089A6-E1B5-484D-82E3-D24BBE7B4057}">
      <dgm:prSet phldrT="[Text]"/>
      <dgm:spPr/>
      <dgm:t>
        <a:bodyPr/>
        <a:lstStyle/>
        <a:p>
          <a:r>
            <a:rPr lang="en-US" dirty="0" smtClean="0"/>
            <a:t>CC</a:t>
          </a:r>
          <a:endParaRPr lang="en-US" dirty="0"/>
        </a:p>
      </dgm:t>
    </dgm:pt>
    <dgm:pt modelId="{97D96475-625E-46B0-8A4C-44D22327E9B5}" type="parTrans" cxnId="{7A73DD38-EBB4-4AC1-87AA-E2EA2E319B28}">
      <dgm:prSet/>
      <dgm:spPr/>
      <dgm:t>
        <a:bodyPr/>
        <a:lstStyle/>
        <a:p>
          <a:endParaRPr lang="en-US"/>
        </a:p>
      </dgm:t>
    </dgm:pt>
    <dgm:pt modelId="{03228288-4D54-4371-9F48-95489160FEC3}" type="sibTrans" cxnId="{7A73DD38-EBB4-4AC1-87AA-E2EA2E319B28}">
      <dgm:prSet/>
      <dgm:spPr/>
      <dgm:t>
        <a:bodyPr/>
        <a:lstStyle/>
        <a:p>
          <a:endParaRPr lang="en-US"/>
        </a:p>
      </dgm:t>
    </dgm:pt>
    <dgm:pt modelId="{36259EA5-2B87-40A7-81B3-E968636828F2}">
      <dgm:prSet phldrT="[Text]" custT="1"/>
      <dgm:spPr/>
      <dgm:t>
        <a:bodyPr/>
        <a:lstStyle/>
        <a:p>
          <a:r>
            <a:rPr lang="en-US" sz="2000" dirty="0" smtClean="0"/>
            <a:t>Sales</a:t>
          </a:r>
          <a:endParaRPr lang="en-US" sz="2000" dirty="0"/>
        </a:p>
      </dgm:t>
    </dgm:pt>
    <dgm:pt modelId="{EF265C37-FCA1-4FF8-898D-FAD41C9290D8}" type="parTrans" cxnId="{AAF35E5D-141D-42C3-963E-11264AAEDE1E}">
      <dgm:prSet/>
      <dgm:spPr/>
      <dgm:t>
        <a:bodyPr/>
        <a:lstStyle/>
        <a:p>
          <a:endParaRPr lang="en-US"/>
        </a:p>
      </dgm:t>
    </dgm:pt>
    <dgm:pt modelId="{3139C441-252E-423D-AF53-655C96530F3B}" type="sibTrans" cxnId="{AAF35E5D-141D-42C3-963E-11264AAEDE1E}">
      <dgm:prSet/>
      <dgm:spPr/>
      <dgm:t>
        <a:bodyPr/>
        <a:lstStyle/>
        <a:p>
          <a:endParaRPr lang="en-US"/>
        </a:p>
      </dgm:t>
    </dgm:pt>
    <dgm:pt modelId="{0044FD34-BAD1-4AC8-A7DD-3EDFDD6263A2}">
      <dgm:prSet phldrT="[Text]" custT="1"/>
      <dgm:spPr/>
      <dgm:t>
        <a:bodyPr/>
        <a:lstStyle/>
        <a:p>
          <a:r>
            <a:rPr lang="en-US" sz="2000" dirty="0" smtClean="0"/>
            <a:t>Sponsor</a:t>
          </a:r>
          <a:endParaRPr lang="en-US" sz="2000" dirty="0"/>
        </a:p>
      </dgm:t>
    </dgm:pt>
    <dgm:pt modelId="{F369591F-7F73-4CBD-8C07-8E951244E983}" type="parTrans" cxnId="{678543C2-DF48-4646-91B7-44B30D651F86}">
      <dgm:prSet/>
      <dgm:spPr/>
      <dgm:t>
        <a:bodyPr/>
        <a:lstStyle/>
        <a:p>
          <a:endParaRPr lang="en-US"/>
        </a:p>
      </dgm:t>
    </dgm:pt>
    <dgm:pt modelId="{0D83C7A1-3BDC-4353-AE33-CC8F188E420A}" type="sibTrans" cxnId="{678543C2-DF48-4646-91B7-44B30D651F86}">
      <dgm:prSet/>
      <dgm:spPr/>
      <dgm:t>
        <a:bodyPr/>
        <a:lstStyle/>
        <a:p>
          <a:endParaRPr lang="en-US"/>
        </a:p>
      </dgm:t>
    </dgm:pt>
    <dgm:pt modelId="{60D9586F-B47F-4D12-8017-B73740F0D370}">
      <dgm:prSet phldrT="[Text]" custT="1"/>
      <dgm:spPr/>
      <dgm:t>
        <a:bodyPr/>
        <a:lstStyle/>
        <a:p>
          <a:r>
            <a:rPr lang="en-US" sz="2000" dirty="0" smtClean="0"/>
            <a:t>Your Direct Manager</a:t>
          </a:r>
          <a:endParaRPr lang="en-US" sz="2000" dirty="0"/>
        </a:p>
      </dgm:t>
    </dgm:pt>
    <dgm:pt modelId="{1ABC8AFA-11A8-41C2-96D7-A541D49025B8}" type="parTrans" cxnId="{36201994-7A13-4DE8-9063-11CEDF39EA71}">
      <dgm:prSet/>
      <dgm:spPr/>
      <dgm:t>
        <a:bodyPr/>
        <a:lstStyle/>
        <a:p>
          <a:endParaRPr lang="en-US"/>
        </a:p>
      </dgm:t>
    </dgm:pt>
    <dgm:pt modelId="{BA0C8518-CE4B-4C0C-B626-E4D51034B21C}" type="sibTrans" cxnId="{36201994-7A13-4DE8-9063-11CEDF39EA71}">
      <dgm:prSet/>
      <dgm:spPr/>
      <dgm:t>
        <a:bodyPr/>
        <a:lstStyle/>
        <a:p>
          <a:endParaRPr lang="en-US"/>
        </a:p>
      </dgm:t>
    </dgm:pt>
    <dgm:pt modelId="{0A0339F3-618D-4147-B264-7464DB408C8B}">
      <dgm:prSet phldrT="[Text]" custT="1"/>
      <dgm:spPr/>
      <dgm:t>
        <a:bodyPr/>
        <a:lstStyle/>
        <a:p>
          <a:r>
            <a:rPr lang="en-US" sz="2000" dirty="0" smtClean="0"/>
            <a:t>Any one needed to be informed</a:t>
          </a:r>
          <a:endParaRPr lang="en-US" sz="2000" dirty="0"/>
        </a:p>
      </dgm:t>
    </dgm:pt>
    <dgm:pt modelId="{EBE1B26A-C1A8-4300-904C-BC7ED474B2E3}" type="parTrans" cxnId="{B147C77C-F2AF-48CD-8170-A0913942329A}">
      <dgm:prSet/>
      <dgm:spPr/>
      <dgm:t>
        <a:bodyPr/>
        <a:lstStyle/>
        <a:p>
          <a:endParaRPr lang="en-US"/>
        </a:p>
      </dgm:t>
    </dgm:pt>
    <dgm:pt modelId="{C70C81A0-FC0D-4B09-A863-AB053D02A667}" type="sibTrans" cxnId="{B147C77C-F2AF-48CD-8170-A0913942329A}">
      <dgm:prSet/>
      <dgm:spPr/>
      <dgm:t>
        <a:bodyPr/>
        <a:lstStyle/>
        <a:p>
          <a:endParaRPr lang="en-US"/>
        </a:p>
      </dgm:t>
    </dgm:pt>
    <dgm:pt modelId="{DDDBB9E3-9C84-4DDA-8FB6-9100AF377155}" type="pres">
      <dgm:prSet presAssocID="{7B93C2E7-FA1B-438B-A7DD-75EA596DC33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5C3BC5-CD7C-4F55-B540-9BD3C64C7FF2}" type="pres">
      <dgm:prSet presAssocID="{187CBA00-0830-4512-B02E-ECEADDFA8DCD}" presName="composite" presStyleCnt="0"/>
      <dgm:spPr/>
      <dgm:t>
        <a:bodyPr/>
        <a:lstStyle/>
        <a:p>
          <a:endParaRPr lang="en-US"/>
        </a:p>
      </dgm:t>
    </dgm:pt>
    <dgm:pt modelId="{00B11FEB-CE3A-4914-AEFF-A29719B04825}" type="pres">
      <dgm:prSet presAssocID="{187CBA00-0830-4512-B02E-ECEADDFA8DC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7B78A-F874-4592-8078-70D74CAD7950}" type="pres">
      <dgm:prSet presAssocID="{187CBA00-0830-4512-B02E-ECEADDFA8DC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069D14-2E29-450C-93E2-F1EF2D499BA3}" type="pres">
      <dgm:prSet presAssocID="{F8D5557C-7570-4496-AB67-EE7492483125}" presName="sp" presStyleCnt="0"/>
      <dgm:spPr/>
      <dgm:t>
        <a:bodyPr/>
        <a:lstStyle/>
        <a:p>
          <a:endParaRPr lang="en-US"/>
        </a:p>
      </dgm:t>
    </dgm:pt>
    <dgm:pt modelId="{B71ED8E5-2A45-4CAD-8F29-AB458B522A27}" type="pres">
      <dgm:prSet presAssocID="{4BE54438-6460-436A-893C-75CDA58A3372}" presName="composite" presStyleCnt="0"/>
      <dgm:spPr/>
      <dgm:t>
        <a:bodyPr/>
        <a:lstStyle/>
        <a:p>
          <a:endParaRPr lang="en-US"/>
        </a:p>
      </dgm:t>
    </dgm:pt>
    <dgm:pt modelId="{D1615233-7ABB-4996-BE85-69E590AF3E7F}" type="pres">
      <dgm:prSet presAssocID="{4BE54438-6460-436A-893C-75CDA58A337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FCA093-DA77-448A-B546-B148F9D48A99}" type="pres">
      <dgm:prSet presAssocID="{4BE54438-6460-436A-893C-75CDA58A337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06967B-F244-427C-8032-C5EF10505A98}" type="pres">
      <dgm:prSet presAssocID="{375A67CE-5782-480D-A7A8-C216D6EA0614}" presName="sp" presStyleCnt="0"/>
      <dgm:spPr/>
      <dgm:t>
        <a:bodyPr/>
        <a:lstStyle/>
        <a:p>
          <a:endParaRPr lang="en-US"/>
        </a:p>
      </dgm:t>
    </dgm:pt>
    <dgm:pt modelId="{FF217C7A-E712-4683-9CB7-AA0DEBE54F1A}" type="pres">
      <dgm:prSet presAssocID="{CEB089A6-E1B5-484D-82E3-D24BBE7B4057}" presName="composite" presStyleCnt="0"/>
      <dgm:spPr/>
      <dgm:t>
        <a:bodyPr/>
        <a:lstStyle/>
        <a:p>
          <a:endParaRPr lang="en-US"/>
        </a:p>
      </dgm:t>
    </dgm:pt>
    <dgm:pt modelId="{E9942A50-09AE-4761-9C64-60DD43C34E14}" type="pres">
      <dgm:prSet presAssocID="{CEB089A6-E1B5-484D-82E3-D24BBE7B405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8173AA-A1E9-4B98-B7D7-4909BAD61B51}" type="pres">
      <dgm:prSet presAssocID="{CEB089A6-E1B5-484D-82E3-D24BBE7B4057}" presName="descendantText" presStyleLbl="alignAcc1" presStyleIdx="2" presStyleCnt="3" custScaleY="1265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73DD38-EBB4-4AC1-87AA-E2EA2E319B28}" srcId="{7B93C2E7-FA1B-438B-A7DD-75EA596DC335}" destId="{CEB089A6-E1B5-484D-82E3-D24BBE7B4057}" srcOrd="2" destOrd="0" parTransId="{97D96475-625E-46B0-8A4C-44D22327E9B5}" sibTransId="{03228288-4D54-4371-9F48-95489160FEC3}"/>
    <dgm:cxn modelId="{C00C4882-1A0A-4DCB-8A13-FA1C28EF58EB}" srcId="{7B93C2E7-FA1B-438B-A7DD-75EA596DC335}" destId="{187CBA00-0830-4512-B02E-ECEADDFA8DCD}" srcOrd="0" destOrd="0" parTransId="{74D92EB3-BF7D-4D73-A723-A1E35EBE7B74}" sibTransId="{F8D5557C-7570-4496-AB67-EE7492483125}"/>
    <dgm:cxn modelId="{34A25218-428E-4695-926C-90DA2BB769B1}" type="presOf" srcId="{4BE54438-6460-436A-893C-75CDA58A3372}" destId="{D1615233-7ABB-4996-BE85-69E590AF3E7F}" srcOrd="0" destOrd="0" presId="urn:microsoft.com/office/officeart/2005/8/layout/chevron2"/>
    <dgm:cxn modelId="{36201994-7A13-4DE8-9063-11CEDF39EA71}" srcId="{CEB089A6-E1B5-484D-82E3-D24BBE7B4057}" destId="{60D9586F-B47F-4D12-8017-B73740F0D370}" srcOrd="1" destOrd="0" parTransId="{1ABC8AFA-11A8-41C2-96D7-A541D49025B8}" sibTransId="{BA0C8518-CE4B-4C0C-B626-E4D51034B21C}"/>
    <dgm:cxn modelId="{56812D39-538D-45CF-AAFB-40CFDC0F482B}" type="presOf" srcId="{CEB089A6-E1B5-484D-82E3-D24BBE7B4057}" destId="{E9942A50-09AE-4761-9C64-60DD43C34E14}" srcOrd="0" destOrd="0" presId="urn:microsoft.com/office/officeart/2005/8/layout/chevron2"/>
    <dgm:cxn modelId="{B147C77C-F2AF-48CD-8170-A0913942329A}" srcId="{CEB089A6-E1B5-484D-82E3-D24BBE7B4057}" destId="{0A0339F3-618D-4147-B264-7464DB408C8B}" srcOrd="3" destOrd="0" parTransId="{EBE1B26A-C1A8-4300-904C-BC7ED474B2E3}" sibTransId="{C70C81A0-FC0D-4B09-A863-AB053D02A667}"/>
    <dgm:cxn modelId="{0A43F86C-94E6-458F-BD62-EDC8766AA631}" type="presOf" srcId="{60D9586F-B47F-4D12-8017-B73740F0D370}" destId="{DE8173AA-A1E9-4B98-B7D7-4909BAD61B51}" srcOrd="0" destOrd="1" presId="urn:microsoft.com/office/officeart/2005/8/layout/chevron2"/>
    <dgm:cxn modelId="{EDC0044C-EF70-4B4A-8253-E38CA120B4A7}" type="presOf" srcId="{344ED93B-CB42-4E93-86CF-EF061299687E}" destId="{CEE7B78A-F874-4592-8078-70D74CAD7950}" srcOrd="0" destOrd="0" presId="urn:microsoft.com/office/officeart/2005/8/layout/chevron2"/>
    <dgm:cxn modelId="{72DD4D1D-215E-4E51-A738-4E8FA642437E}" type="presOf" srcId="{0A0339F3-618D-4147-B264-7464DB408C8B}" destId="{DE8173AA-A1E9-4B98-B7D7-4909BAD61B51}" srcOrd="0" destOrd="3" presId="urn:microsoft.com/office/officeart/2005/8/layout/chevron2"/>
    <dgm:cxn modelId="{45D9C8EB-6594-4A6C-90C5-B9D19A560E6A}" srcId="{7B93C2E7-FA1B-438B-A7DD-75EA596DC335}" destId="{4BE54438-6460-436A-893C-75CDA58A3372}" srcOrd="1" destOrd="0" parTransId="{9D16512C-43BF-444A-92E1-A2443F0C2240}" sibTransId="{375A67CE-5782-480D-A7A8-C216D6EA0614}"/>
    <dgm:cxn modelId="{ABD4B0FB-2E18-4F9A-8868-0E990AD65E7C}" type="presOf" srcId="{36259EA5-2B87-40A7-81B3-E968636828F2}" destId="{DE8173AA-A1E9-4B98-B7D7-4909BAD61B51}" srcOrd="0" destOrd="0" presId="urn:microsoft.com/office/officeart/2005/8/layout/chevron2"/>
    <dgm:cxn modelId="{6B6D105A-BAF0-4FDC-98A3-08576FA3C83A}" srcId="{187CBA00-0830-4512-B02E-ECEADDFA8DCD}" destId="{344ED93B-CB42-4E93-86CF-EF061299687E}" srcOrd="0" destOrd="0" parTransId="{00C4FD62-71E8-4D4A-ACF9-74698BC66C65}" sibTransId="{12AC2AC2-90DB-44BA-B9C9-B6CD0445F86C}"/>
    <dgm:cxn modelId="{0E13CF02-0F5E-486C-9D52-C20963DE2E00}" type="presOf" srcId="{7B93C2E7-FA1B-438B-A7DD-75EA596DC335}" destId="{DDDBB9E3-9C84-4DDA-8FB6-9100AF377155}" srcOrd="0" destOrd="0" presId="urn:microsoft.com/office/officeart/2005/8/layout/chevron2"/>
    <dgm:cxn modelId="{678543C2-DF48-4646-91B7-44B30D651F86}" srcId="{CEB089A6-E1B5-484D-82E3-D24BBE7B4057}" destId="{0044FD34-BAD1-4AC8-A7DD-3EDFDD6263A2}" srcOrd="2" destOrd="0" parTransId="{F369591F-7F73-4CBD-8C07-8E951244E983}" sibTransId="{0D83C7A1-3BDC-4353-AE33-CC8F188E420A}"/>
    <dgm:cxn modelId="{342992E8-A5D0-4AEC-8996-52F4643940CB}" type="presOf" srcId="{E4287DC9-173B-4441-9016-B4E5D72B066F}" destId="{24FCA093-DA77-448A-B546-B148F9D48A99}" srcOrd="0" destOrd="0" presId="urn:microsoft.com/office/officeart/2005/8/layout/chevron2"/>
    <dgm:cxn modelId="{AAF35E5D-141D-42C3-963E-11264AAEDE1E}" srcId="{CEB089A6-E1B5-484D-82E3-D24BBE7B4057}" destId="{36259EA5-2B87-40A7-81B3-E968636828F2}" srcOrd="0" destOrd="0" parTransId="{EF265C37-FCA1-4FF8-898D-FAD41C9290D8}" sibTransId="{3139C441-252E-423D-AF53-655C96530F3B}"/>
    <dgm:cxn modelId="{D98D0F76-E7FC-44AF-89F4-FD504E9E3650}" type="presOf" srcId="{187CBA00-0830-4512-B02E-ECEADDFA8DCD}" destId="{00B11FEB-CE3A-4914-AEFF-A29719B04825}" srcOrd="0" destOrd="0" presId="urn:microsoft.com/office/officeart/2005/8/layout/chevron2"/>
    <dgm:cxn modelId="{B0F7E968-CBE9-4704-ACB1-7C07182C4A20}" srcId="{4BE54438-6460-436A-893C-75CDA58A3372}" destId="{E4287DC9-173B-4441-9016-B4E5D72B066F}" srcOrd="0" destOrd="0" parTransId="{15A4C4BD-36BA-4B44-8A67-73AFF9CA7142}" sibTransId="{DE7051F5-8031-416E-B128-FBB95141888F}"/>
    <dgm:cxn modelId="{3B30E85B-5092-475D-953B-A13F94596379}" type="presOf" srcId="{0044FD34-BAD1-4AC8-A7DD-3EDFDD6263A2}" destId="{DE8173AA-A1E9-4B98-B7D7-4909BAD61B51}" srcOrd="0" destOrd="2" presId="urn:microsoft.com/office/officeart/2005/8/layout/chevron2"/>
    <dgm:cxn modelId="{B75C3BEA-8586-4CFA-B1F2-6C777E712D33}" type="presParOf" srcId="{DDDBB9E3-9C84-4DDA-8FB6-9100AF377155}" destId="{7F5C3BC5-CD7C-4F55-B540-9BD3C64C7FF2}" srcOrd="0" destOrd="0" presId="urn:microsoft.com/office/officeart/2005/8/layout/chevron2"/>
    <dgm:cxn modelId="{8FED1545-0DA9-4DB6-A293-B1A84AE5C818}" type="presParOf" srcId="{7F5C3BC5-CD7C-4F55-B540-9BD3C64C7FF2}" destId="{00B11FEB-CE3A-4914-AEFF-A29719B04825}" srcOrd="0" destOrd="0" presId="urn:microsoft.com/office/officeart/2005/8/layout/chevron2"/>
    <dgm:cxn modelId="{F0772864-BF77-4CE6-8AE0-E0A7FF75FD4B}" type="presParOf" srcId="{7F5C3BC5-CD7C-4F55-B540-9BD3C64C7FF2}" destId="{CEE7B78A-F874-4592-8078-70D74CAD7950}" srcOrd="1" destOrd="0" presId="urn:microsoft.com/office/officeart/2005/8/layout/chevron2"/>
    <dgm:cxn modelId="{87475029-C7E5-4938-B0F5-0A6AEBBABDFB}" type="presParOf" srcId="{DDDBB9E3-9C84-4DDA-8FB6-9100AF377155}" destId="{1C069D14-2E29-450C-93E2-F1EF2D499BA3}" srcOrd="1" destOrd="0" presId="urn:microsoft.com/office/officeart/2005/8/layout/chevron2"/>
    <dgm:cxn modelId="{283AB1E4-0451-441F-B065-C3B2981C5D1E}" type="presParOf" srcId="{DDDBB9E3-9C84-4DDA-8FB6-9100AF377155}" destId="{B71ED8E5-2A45-4CAD-8F29-AB458B522A27}" srcOrd="2" destOrd="0" presId="urn:microsoft.com/office/officeart/2005/8/layout/chevron2"/>
    <dgm:cxn modelId="{C512332A-1B37-440E-BF3E-4276F1BB9E52}" type="presParOf" srcId="{B71ED8E5-2A45-4CAD-8F29-AB458B522A27}" destId="{D1615233-7ABB-4996-BE85-69E590AF3E7F}" srcOrd="0" destOrd="0" presId="urn:microsoft.com/office/officeart/2005/8/layout/chevron2"/>
    <dgm:cxn modelId="{89EFD6EF-9205-4C84-9D33-1F4B823640C9}" type="presParOf" srcId="{B71ED8E5-2A45-4CAD-8F29-AB458B522A27}" destId="{24FCA093-DA77-448A-B546-B148F9D48A99}" srcOrd="1" destOrd="0" presId="urn:microsoft.com/office/officeart/2005/8/layout/chevron2"/>
    <dgm:cxn modelId="{2F5DF0E4-B934-47E4-8DFF-0014F049D481}" type="presParOf" srcId="{DDDBB9E3-9C84-4DDA-8FB6-9100AF377155}" destId="{6706967B-F244-427C-8032-C5EF10505A98}" srcOrd="3" destOrd="0" presId="urn:microsoft.com/office/officeart/2005/8/layout/chevron2"/>
    <dgm:cxn modelId="{A35D655E-759E-446F-A0E9-E6FEDBD981E0}" type="presParOf" srcId="{DDDBB9E3-9C84-4DDA-8FB6-9100AF377155}" destId="{FF217C7A-E712-4683-9CB7-AA0DEBE54F1A}" srcOrd="4" destOrd="0" presId="urn:microsoft.com/office/officeart/2005/8/layout/chevron2"/>
    <dgm:cxn modelId="{C70412EE-D178-4DCE-AF48-4E2C5042A264}" type="presParOf" srcId="{FF217C7A-E712-4683-9CB7-AA0DEBE54F1A}" destId="{E9942A50-09AE-4761-9C64-60DD43C34E14}" srcOrd="0" destOrd="0" presId="urn:microsoft.com/office/officeart/2005/8/layout/chevron2"/>
    <dgm:cxn modelId="{6AF3AE8C-9F4D-4C96-822C-BFD80C65F2D9}" type="presParOf" srcId="{FF217C7A-E712-4683-9CB7-AA0DEBE54F1A}" destId="{DE8173AA-A1E9-4B98-B7D7-4909BAD61B5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E0E0C3-52FC-4A67-9E8E-FF469AE1DE03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9CA3FB8-57C7-4D47-BE8E-2EF3CB981AC9}">
      <dgm:prSet phldrT="[Text]"/>
      <dgm:spPr/>
      <dgm:t>
        <a:bodyPr/>
        <a:lstStyle/>
        <a:p>
          <a:r>
            <a:rPr lang="en-US" dirty="0" smtClean="0"/>
            <a:t>To</a:t>
          </a:r>
          <a:endParaRPr lang="en-US" dirty="0"/>
        </a:p>
      </dgm:t>
    </dgm:pt>
    <dgm:pt modelId="{5518EF9A-4809-4D35-A54D-473AFCEA147A}" type="parTrans" cxnId="{2C4C67F3-4958-4670-8DA1-93E67F9D4C51}">
      <dgm:prSet/>
      <dgm:spPr/>
      <dgm:t>
        <a:bodyPr/>
        <a:lstStyle/>
        <a:p>
          <a:endParaRPr lang="en-US"/>
        </a:p>
      </dgm:t>
    </dgm:pt>
    <dgm:pt modelId="{FB1E01E5-DF2D-450F-942E-2F495F58396D}" type="sibTrans" cxnId="{2C4C67F3-4958-4670-8DA1-93E67F9D4C51}">
      <dgm:prSet/>
      <dgm:spPr/>
      <dgm:t>
        <a:bodyPr/>
        <a:lstStyle/>
        <a:p>
          <a:endParaRPr lang="en-US"/>
        </a:p>
      </dgm:t>
    </dgm:pt>
    <dgm:pt modelId="{4A425C30-CF86-4311-AA32-44A74E00C0F5}">
      <dgm:prSet phldrT="[Text]"/>
      <dgm:spPr/>
      <dgm:t>
        <a:bodyPr/>
        <a:lstStyle/>
        <a:p>
          <a:r>
            <a:rPr lang="en-US" dirty="0" smtClean="0"/>
            <a:t>People – in – Charge</a:t>
          </a:r>
          <a:endParaRPr lang="en-US" dirty="0"/>
        </a:p>
      </dgm:t>
    </dgm:pt>
    <dgm:pt modelId="{28504241-82B0-4DAF-B601-CC38D407B144}" type="parTrans" cxnId="{F31DC815-2D00-4F99-9E31-5F6853E31C2B}">
      <dgm:prSet/>
      <dgm:spPr/>
      <dgm:t>
        <a:bodyPr/>
        <a:lstStyle/>
        <a:p>
          <a:endParaRPr lang="en-US"/>
        </a:p>
      </dgm:t>
    </dgm:pt>
    <dgm:pt modelId="{8D093BDD-7662-4492-ABC1-9C22D7F16EEA}" type="sibTrans" cxnId="{F31DC815-2D00-4F99-9E31-5F6853E31C2B}">
      <dgm:prSet/>
      <dgm:spPr/>
      <dgm:t>
        <a:bodyPr/>
        <a:lstStyle/>
        <a:p>
          <a:endParaRPr lang="en-US"/>
        </a:p>
      </dgm:t>
    </dgm:pt>
    <dgm:pt modelId="{5477BEB6-3C76-42C2-9E5E-D82789D3384F}">
      <dgm:prSet phldrT="[Text]"/>
      <dgm:spPr/>
      <dgm:t>
        <a:bodyPr/>
        <a:lstStyle/>
        <a:p>
          <a:r>
            <a:rPr lang="en-US" dirty="0" smtClean="0"/>
            <a:t>People – in – Charge</a:t>
          </a:r>
          <a:endParaRPr lang="en-US" dirty="0"/>
        </a:p>
      </dgm:t>
    </dgm:pt>
    <dgm:pt modelId="{CAD8A46B-70E9-442D-B805-D22ABF3DFD88}" type="parTrans" cxnId="{520C3933-FD68-4433-8995-230AC27D0E2B}">
      <dgm:prSet/>
      <dgm:spPr/>
      <dgm:t>
        <a:bodyPr/>
        <a:lstStyle/>
        <a:p>
          <a:endParaRPr lang="en-US"/>
        </a:p>
      </dgm:t>
    </dgm:pt>
    <dgm:pt modelId="{1338E7F1-7A06-463A-9D7B-53C78169945F}" type="sibTrans" cxnId="{520C3933-FD68-4433-8995-230AC27D0E2B}">
      <dgm:prSet/>
      <dgm:spPr/>
      <dgm:t>
        <a:bodyPr/>
        <a:lstStyle/>
        <a:p>
          <a:endParaRPr lang="en-US"/>
        </a:p>
      </dgm:t>
    </dgm:pt>
    <dgm:pt modelId="{E230F990-60F1-45BC-8811-9696B7979B39}">
      <dgm:prSet phldrT="[Text]"/>
      <dgm:spPr/>
      <dgm:t>
        <a:bodyPr/>
        <a:lstStyle/>
        <a:p>
          <a:r>
            <a:rPr lang="en-US" dirty="0" smtClean="0"/>
            <a:t>cc</a:t>
          </a:r>
          <a:endParaRPr lang="en-US" dirty="0"/>
        </a:p>
      </dgm:t>
    </dgm:pt>
    <dgm:pt modelId="{10510F2D-CE98-489C-AFCC-417BC3FF358F}" type="parTrans" cxnId="{77671C60-599E-4FD5-BD1B-5BA6446E2B56}">
      <dgm:prSet/>
      <dgm:spPr/>
      <dgm:t>
        <a:bodyPr/>
        <a:lstStyle/>
        <a:p>
          <a:endParaRPr lang="en-US"/>
        </a:p>
      </dgm:t>
    </dgm:pt>
    <dgm:pt modelId="{B4D73A49-1DF0-41DD-8A11-071AB9FD8859}" type="sibTrans" cxnId="{77671C60-599E-4FD5-BD1B-5BA6446E2B56}">
      <dgm:prSet/>
      <dgm:spPr/>
      <dgm:t>
        <a:bodyPr/>
        <a:lstStyle/>
        <a:p>
          <a:endParaRPr lang="en-US"/>
        </a:p>
      </dgm:t>
    </dgm:pt>
    <dgm:pt modelId="{29C80FFB-14E9-47D0-A99C-AA5A2FA5EBD9}">
      <dgm:prSet phldrT="[Text]"/>
      <dgm:spPr/>
      <dgm:t>
        <a:bodyPr/>
        <a:lstStyle/>
        <a:p>
          <a:r>
            <a:rPr lang="en-US" dirty="0" smtClean="0"/>
            <a:t>Your direct manager</a:t>
          </a:r>
          <a:endParaRPr lang="en-US" dirty="0"/>
        </a:p>
      </dgm:t>
    </dgm:pt>
    <dgm:pt modelId="{1BE6D5F7-0369-4A87-90DB-394F322D755C}" type="parTrans" cxnId="{E34155AA-C539-4B3E-A895-30CCE599CA37}">
      <dgm:prSet/>
      <dgm:spPr/>
      <dgm:t>
        <a:bodyPr/>
        <a:lstStyle/>
        <a:p>
          <a:endParaRPr lang="en-US"/>
        </a:p>
      </dgm:t>
    </dgm:pt>
    <dgm:pt modelId="{231B9059-9489-4C81-864B-8F435F84ADA4}" type="sibTrans" cxnId="{E34155AA-C539-4B3E-A895-30CCE599CA37}">
      <dgm:prSet/>
      <dgm:spPr/>
      <dgm:t>
        <a:bodyPr/>
        <a:lstStyle/>
        <a:p>
          <a:endParaRPr lang="en-US"/>
        </a:p>
      </dgm:t>
    </dgm:pt>
    <dgm:pt modelId="{80820838-5A70-4653-9BBE-890D2ED4A2F6}">
      <dgm:prSet phldrT="[Text]"/>
      <dgm:spPr/>
      <dgm:t>
        <a:bodyPr/>
        <a:lstStyle/>
        <a:p>
          <a:r>
            <a:rPr lang="en-US" dirty="0" smtClean="0"/>
            <a:t>Sponsor</a:t>
          </a:r>
          <a:endParaRPr lang="en-US" dirty="0"/>
        </a:p>
      </dgm:t>
    </dgm:pt>
    <dgm:pt modelId="{453AE674-596B-4AF5-A746-0889058E76E2}" type="parTrans" cxnId="{8559F63E-17BA-4F0E-82D6-9AD2711EEADD}">
      <dgm:prSet/>
      <dgm:spPr/>
      <dgm:t>
        <a:bodyPr/>
        <a:lstStyle/>
        <a:p>
          <a:endParaRPr lang="en-US"/>
        </a:p>
      </dgm:t>
    </dgm:pt>
    <dgm:pt modelId="{2BA341BD-63C8-4D7B-8C13-1FD8D2BADCCB}" type="sibTrans" cxnId="{8559F63E-17BA-4F0E-82D6-9AD2711EEADD}">
      <dgm:prSet/>
      <dgm:spPr/>
      <dgm:t>
        <a:bodyPr/>
        <a:lstStyle/>
        <a:p>
          <a:endParaRPr lang="en-US"/>
        </a:p>
      </dgm:t>
    </dgm:pt>
    <dgm:pt modelId="{75096FA3-C295-4F4A-98B3-4C59BA1A738E}">
      <dgm:prSet phldrT="[Text]"/>
      <dgm:spPr/>
      <dgm:t>
        <a:bodyPr/>
        <a:lstStyle/>
        <a:p>
          <a:r>
            <a:rPr lang="en-US" dirty="0" smtClean="0"/>
            <a:t>Any one who need to be informed</a:t>
          </a:r>
          <a:endParaRPr lang="en-US" dirty="0"/>
        </a:p>
      </dgm:t>
    </dgm:pt>
    <dgm:pt modelId="{5F1B7C4D-12E7-48A4-8506-BAA77E33595A}" type="parTrans" cxnId="{30EEF091-E6BB-4A74-B5AE-F0322CBA5ECD}">
      <dgm:prSet/>
      <dgm:spPr/>
      <dgm:t>
        <a:bodyPr/>
        <a:lstStyle/>
        <a:p>
          <a:endParaRPr lang="en-US"/>
        </a:p>
      </dgm:t>
    </dgm:pt>
    <dgm:pt modelId="{91943397-D4CD-463B-8328-F79F445B2507}" type="sibTrans" cxnId="{30EEF091-E6BB-4A74-B5AE-F0322CBA5ECD}">
      <dgm:prSet/>
      <dgm:spPr/>
      <dgm:t>
        <a:bodyPr/>
        <a:lstStyle/>
        <a:p>
          <a:endParaRPr lang="en-US"/>
        </a:p>
      </dgm:t>
    </dgm:pt>
    <dgm:pt modelId="{598D6DAD-ADFE-4803-9E40-BB75741B3555}">
      <dgm:prSet phldrT="[Text]"/>
      <dgm:spPr/>
      <dgm:t>
        <a:bodyPr/>
        <a:lstStyle/>
        <a:p>
          <a:r>
            <a:rPr lang="en-US" dirty="0" smtClean="0"/>
            <a:t>Sales</a:t>
          </a:r>
          <a:endParaRPr lang="en-US" dirty="0"/>
        </a:p>
      </dgm:t>
    </dgm:pt>
    <dgm:pt modelId="{893EB2D5-44B2-4545-B416-6401D2AB8E00}" type="parTrans" cxnId="{8A467A2B-35BE-4E41-A076-00BE19455D68}">
      <dgm:prSet/>
      <dgm:spPr/>
    </dgm:pt>
    <dgm:pt modelId="{EC0B710E-CC2F-4B67-9BCE-9993F51A9725}" type="sibTrans" cxnId="{8A467A2B-35BE-4E41-A076-00BE19455D68}">
      <dgm:prSet/>
      <dgm:spPr/>
    </dgm:pt>
    <dgm:pt modelId="{F28490D8-F8AF-40A6-A670-5EFC06362446}" type="pres">
      <dgm:prSet presAssocID="{70E0E0C3-52FC-4A67-9E8E-FF469AE1DE0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7F38E8-0827-450F-AEA5-C94856FE1EC4}" type="pres">
      <dgm:prSet presAssocID="{C9CA3FB8-57C7-4D47-BE8E-2EF3CB981AC9}" presName="linNode" presStyleCnt="0"/>
      <dgm:spPr/>
    </dgm:pt>
    <dgm:pt modelId="{BC083130-E926-4E3E-8553-4B490ED9BFDA}" type="pres">
      <dgm:prSet presAssocID="{C9CA3FB8-57C7-4D47-BE8E-2EF3CB981AC9}" presName="parentText" presStyleLbl="node1" presStyleIdx="0" presStyleCnt="2" custScaleX="917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CB2B08-9B90-4101-AB00-DC570186D638}" type="pres">
      <dgm:prSet presAssocID="{C9CA3FB8-57C7-4D47-BE8E-2EF3CB981AC9}" presName="descendantText" presStyleLbl="alignAccFollowNode1" presStyleIdx="0" presStyleCnt="2" custScaleX="104655" custScaleY="1019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B7CCCD-ECE6-496D-87F1-05967EF4D686}" type="pres">
      <dgm:prSet presAssocID="{FB1E01E5-DF2D-450F-942E-2F495F58396D}" presName="sp" presStyleCnt="0"/>
      <dgm:spPr/>
    </dgm:pt>
    <dgm:pt modelId="{1DECEB68-4486-473C-9E6B-31B16F12DE9B}" type="pres">
      <dgm:prSet presAssocID="{E230F990-60F1-45BC-8811-9696B7979B39}" presName="linNode" presStyleCnt="0"/>
      <dgm:spPr/>
    </dgm:pt>
    <dgm:pt modelId="{88A4B3E5-05CC-4571-9162-531EFEB5D454}" type="pres">
      <dgm:prSet presAssocID="{E230F990-60F1-45BC-8811-9696B7979B39}" presName="parentText" presStyleLbl="node1" presStyleIdx="1" presStyleCnt="2" custScaleX="917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E7CD2F-F63C-4FDA-B72F-FA3D777C185E}" type="pres">
      <dgm:prSet presAssocID="{E230F990-60F1-45BC-8811-9696B7979B39}" presName="descendantText" presStyleLbl="alignAccFollowNode1" presStyleIdx="1" presStyleCnt="2" custScaleX="104655" custScaleY="1019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51A3C2-B2D4-42DB-A37E-F118979D0673}" type="presOf" srcId="{E230F990-60F1-45BC-8811-9696B7979B39}" destId="{88A4B3E5-05CC-4571-9162-531EFEB5D454}" srcOrd="0" destOrd="0" presId="urn:microsoft.com/office/officeart/2005/8/layout/vList5"/>
    <dgm:cxn modelId="{D452CA64-8981-49C2-82BB-CA53D40E5435}" type="presOf" srcId="{5477BEB6-3C76-42C2-9E5E-D82789D3384F}" destId="{27CB2B08-9B90-4101-AB00-DC570186D638}" srcOrd="0" destOrd="1" presId="urn:microsoft.com/office/officeart/2005/8/layout/vList5"/>
    <dgm:cxn modelId="{97A8A9EA-2DFD-4ED8-B418-EB422B4D245A}" type="presOf" srcId="{70E0E0C3-52FC-4A67-9E8E-FF469AE1DE03}" destId="{F28490D8-F8AF-40A6-A670-5EFC06362446}" srcOrd="0" destOrd="0" presId="urn:microsoft.com/office/officeart/2005/8/layout/vList5"/>
    <dgm:cxn modelId="{8A467A2B-35BE-4E41-A076-00BE19455D68}" srcId="{E230F990-60F1-45BC-8811-9696B7979B39}" destId="{598D6DAD-ADFE-4803-9E40-BB75741B3555}" srcOrd="2" destOrd="0" parTransId="{893EB2D5-44B2-4545-B416-6401D2AB8E00}" sibTransId="{EC0B710E-CC2F-4B67-9BCE-9993F51A9725}"/>
    <dgm:cxn modelId="{C344F5C8-EECC-4627-8A84-E9A9295FB98E}" type="presOf" srcId="{C9CA3FB8-57C7-4D47-BE8E-2EF3CB981AC9}" destId="{BC083130-E926-4E3E-8553-4B490ED9BFDA}" srcOrd="0" destOrd="0" presId="urn:microsoft.com/office/officeart/2005/8/layout/vList5"/>
    <dgm:cxn modelId="{77671C60-599E-4FD5-BD1B-5BA6446E2B56}" srcId="{70E0E0C3-52FC-4A67-9E8E-FF469AE1DE03}" destId="{E230F990-60F1-45BC-8811-9696B7979B39}" srcOrd="1" destOrd="0" parTransId="{10510F2D-CE98-489C-AFCC-417BC3FF358F}" sibTransId="{B4D73A49-1DF0-41DD-8A11-071AB9FD8859}"/>
    <dgm:cxn modelId="{520C3933-FD68-4433-8995-230AC27D0E2B}" srcId="{C9CA3FB8-57C7-4D47-BE8E-2EF3CB981AC9}" destId="{5477BEB6-3C76-42C2-9E5E-D82789D3384F}" srcOrd="1" destOrd="0" parTransId="{CAD8A46B-70E9-442D-B805-D22ABF3DFD88}" sibTransId="{1338E7F1-7A06-463A-9D7B-53C78169945F}"/>
    <dgm:cxn modelId="{30EEF091-E6BB-4A74-B5AE-F0322CBA5ECD}" srcId="{E230F990-60F1-45BC-8811-9696B7979B39}" destId="{75096FA3-C295-4F4A-98B3-4C59BA1A738E}" srcOrd="3" destOrd="0" parTransId="{5F1B7C4D-12E7-48A4-8506-BAA77E33595A}" sibTransId="{91943397-D4CD-463B-8328-F79F445B2507}"/>
    <dgm:cxn modelId="{9519E110-958D-4E08-B27B-A018FFDBD383}" type="presOf" srcId="{80820838-5A70-4653-9BBE-890D2ED4A2F6}" destId="{69E7CD2F-F63C-4FDA-B72F-FA3D777C185E}" srcOrd="0" destOrd="1" presId="urn:microsoft.com/office/officeart/2005/8/layout/vList5"/>
    <dgm:cxn modelId="{8559F63E-17BA-4F0E-82D6-9AD2711EEADD}" srcId="{E230F990-60F1-45BC-8811-9696B7979B39}" destId="{80820838-5A70-4653-9BBE-890D2ED4A2F6}" srcOrd="1" destOrd="0" parTransId="{453AE674-596B-4AF5-A746-0889058E76E2}" sibTransId="{2BA341BD-63C8-4D7B-8C13-1FD8D2BADCCB}"/>
    <dgm:cxn modelId="{81E9B6BA-2846-43B4-AEEF-7E52C365F287}" type="presOf" srcId="{75096FA3-C295-4F4A-98B3-4C59BA1A738E}" destId="{69E7CD2F-F63C-4FDA-B72F-FA3D777C185E}" srcOrd="0" destOrd="3" presId="urn:microsoft.com/office/officeart/2005/8/layout/vList5"/>
    <dgm:cxn modelId="{7E064F07-5CE7-41EB-978E-60E5F58960F4}" type="presOf" srcId="{598D6DAD-ADFE-4803-9E40-BB75741B3555}" destId="{69E7CD2F-F63C-4FDA-B72F-FA3D777C185E}" srcOrd="0" destOrd="2" presId="urn:microsoft.com/office/officeart/2005/8/layout/vList5"/>
    <dgm:cxn modelId="{F31DC815-2D00-4F99-9E31-5F6853E31C2B}" srcId="{C9CA3FB8-57C7-4D47-BE8E-2EF3CB981AC9}" destId="{4A425C30-CF86-4311-AA32-44A74E00C0F5}" srcOrd="0" destOrd="0" parTransId="{28504241-82B0-4DAF-B601-CC38D407B144}" sibTransId="{8D093BDD-7662-4492-ABC1-9C22D7F16EEA}"/>
    <dgm:cxn modelId="{2C4C67F3-4958-4670-8DA1-93E67F9D4C51}" srcId="{70E0E0C3-52FC-4A67-9E8E-FF469AE1DE03}" destId="{C9CA3FB8-57C7-4D47-BE8E-2EF3CB981AC9}" srcOrd="0" destOrd="0" parTransId="{5518EF9A-4809-4D35-A54D-473AFCEA147A}" sibTransId="{FB1E01E5-DF2D-450F-942E-2F495F58396D}"/>
    <dgm:cxn modelId="{E34155AA-C539-4B3E-A895-30CCE599CA37}" srcId="{E230F990-60F1-45BC-8811-9696B7979B39}" destId="{29C80FFB-14E9-47D0-A99C-AA5A2FA5EBD9}" srcOrd="0" destOrd="0" parTransId="{1BE6D5F7-0369-4A87-90DB-394F322D755C}" sibTransId="{231B9059-9489-4C81-864B-8F435F84ADA4}"/>
    <dgm:cxn modelId="{1E83081B-1666-4F4A-AF09-02126AB8DB9C}" type="presOf" srcId="{29C80FFB-14E9-47D0-A99C-AA5A2FA5EBD9}" destId="{69E7CD2F-F63C-4FDA-B72F-FA3D777C185E}" srcOrd="0" destOrd="0" presId="urn:microsoft.com/office/officeart/2005/8/layout/vList5"/>
    <dgm:cxn modelId="{ACA49FD9-930E-4945-8C75-ACFB4220435B}" type="presOf" srcId="{4A425C30-CF86-4311-AA32-44A74E00C0F5}" destId="{27CB2B08-9B90-4101-AB00-DC570186D638}" srcOrd="0" destOrd="0" presId="urn:microsoft.com/office/officeart/2005/8/layout/vList5"/>
    <dgm:cxn modelId="{DE603A94-4291-429E-9152-54FA0DB880D9}" type="presParOf" srcId="{F28490D8-F8AF-40A6-A670-5EFC06362446}" destId="{517F38E8-0827-450F-AEA5-C94856FE1EC4}" srcOrd="0" destOrd="0" presId="urn:microsoft.com/office/officeart/2005/8/layout/vList5"/>
    <dgm:cxn modelId="{557B1D1B-45BC-4BD8-A555-CB88956577E4}" type="presParOf" srcId="{517F38E8-0827-450F-AEA5-C94856FE1EC4}" destId="{BC083130-E926-4E3E-8553-4B490ED9BFDA}" srcOrd="0" destOrd="0" presId="urn:microsoft.com/office/officeart/2005/8/layout/vList5"/>
    <dgm:cxn modelId="{24F2966E-30FE-457F-B202-24028FA16D59}" type="presParOf" srcId="{517F38E8-0827-450F-AEA5-C94856FE1EC4}" destId="{27CB2B08-9B90-4101-AB00-DC570186D638}" srcOrd="1" destOrd="0" presId="urn:microsoft.com/office/officeart/2005/8/layout/vList5"/>
    <dgm:cxn modelId="{99930709-7723-4CC3-89E9-7BD934162BD3}" type="presParOf" srcId="{F28490D8-F8AF-40A6-A670-5EFC06362446}" destId="{61B7CCCD-ECE6-496D-87F1-05967EF4D686}" srcOrd="1" destOrd="0" presId="urn:microsoft.com/office/officeart/2005/8/layout/vList5"/>
    <dgm:cxn modelId="{E0939761-E9AB-4C7D-9D39-0B8E690B8961}" type="presParOf" srcId="{F28490D8-F8AF-40A6-A670-5EFC06362446}" destId="{1DECEB68-4486-473C-9E6B-31B16F12DE9B}" srcOrd="2" destOrd="0" presId="urn:microsoft.com/office/officeart/2005/8/layout/vList5"/>
    <dgm:cxn modelId="{22E15849-2995-46F1-9936-B636DF77E6C1}" type="presParOf" srcId="{1DECEB68-4486-473C-9E6B-31B16F12DE9B}" destId="{88A4B3E5-05CC-4571-9162-531EFEB5D454}" srcOrd="0" destOrd="0" presId="urn:microsoft.com/office/officeart/2005/8/layout/vList5"/>
    <dgm:cxn modelId="{7743D6EB-812D-4564-8E6F-E6AD37BC2E5C}" type="presParOf" srcId="{1DECEB68-4486-473C-9E6B-31B16F12DE9B}" destId="{69E7CD2F-F63C-4FDA-B72F-FA3D777C185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312795-BC43-4E95-966E-D680249299FA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13B563A4-AF7E-40CC-8C98-FB2B308A15A4}">
      <dgm:prSet phldrT="[Text]"/>
      <dgm:spPr/>
      <dgm:t>
        <a:bodyPr/>
        <a:lstStyle/>
        <a:p>
          <a:r>
            <a:rPr lang="en-US" dirty="0" smtClean="0"/>
            <a:t>Project Code</a:t>
          </a:r>
          <a:endParaRPr lang="en-US" dirty="0"/>
        </a:p>
      </dgm:t>
    </dgm:pt>
    <dgm:pt modelId="{ABC97597-7011-4756-B20B-9868DA7CFCED}" type="parTrans" cxnId="{10BF0AB3-D5FC-460F-B2A1-B8A3F1DBC075}">
      <dgm:prSet/>
      <dgm:spPr/>
      <dgm:t>
        <a:bodyPr/>
        <a:lstStyle/>
        <a:p>
          <a:endParaRPr lang="en-US"/>
        </a:p>
      </dgm:t>
    </dgm:pt>
    <dgm:pt modelId="{C9EFD654-A754-4E70-911B-BF04F7FA96A9}" type="sibTrans" cxnId="{10BF0AB3-D5FC-460F-B2A1-B8A3F1DBC075}">
      <dgm:prSet/>
      <dgm:spPr/>
      <dgm:t>
        <a:bodyPr/>
        <a:lstStyle/>
        <a:p>
          <a:endParaRPr lang="en-US"/>
        </a:p>
      </dgm:t>
    </dgm:pt>
    <dgm:pt modelId="{CE58A07D-4938-49D1-B917-6C7E99238F5B}">
      <dgm:prSet phldrT="[Text]"/>
      <dgm:spPr/>
      <dgm:t>
        <a:bodyPr/>
        <a:lstStyle/>
        <a:p>
          <a:r>
            <a:rPr lang="en-US" dirty="0" smtClean="0"/>
            <a:t>Topic</a:t>
          </a:r>
          <a:endParaRPr lang="en-US" dirty="0"/>
        </a:p>
      </dgm:t>
    </dgm:pt>
    <dgm:pt modelId="{8231B4F8-9028-4788-99E1-4EFF58DC4F4D}" type="parTrans" cxnId="{DDDE42BD-470A-4D7B-B73B-58A1DBB59847}">
      <dgm:prSet/>
      <dgm:spPr/>
      <dgm:t>
        <a:bodyPr/>
        <a:lstStyle/>
        <a:p>
          <a:endParaRPr lang="en-US"/>
        </a:p>
      </dgm:t>
    </dgm:pt>
    <dgm:pt modelId="{F58180FD-BA8C-4775-9DD0-6A33C2B4C4C9}" type="sibTrans" cxnId="{DDDE42BD-470A-4D7B-B73B-58A1DBB59847}">
      <dgm:prSet/>
      <dgm:spPr/>
      <dgm:t>
        <a:bodyPr/>
        <a:lstStyle/>
        <a:p>
          <a:endParaRPr lang="en-US"/>
        </a:p>
      </dgm:t>
    </dgm:pt>
    <dgm:pt modelId="{86FEF6FD-FAF9-4FFA-BEB7-127179FBCEA6}">
      <dgm:prSet phldrT="[Text]"/>
      <dgm:spPr/>
      <dgm:t>
        <a:bodyPr/>
        <a:lstStyle/>
        <a:p>
          <a:r>
            <a:rPr lang="en-US" dirty="0" smtClean="0"/>
            <a:t>Date (if any)</a:t>
          </a:r>
          <a:endParaRPr lang="en-US" dirty="0"/>
        </a:p>
      </dgm:t>
    </dgm:pt>
    <dgm:pt modelId="{5F9D4D9A-7C10-48B1-9814-A2580F83B75B}" type="parTrans" cxnId="{9ECFB11E-CE5E-4C7D-B49C-7FC6C58CE75E}">
      <dgm:prSet/>
      <dgm:spPr/>
      <dgm:t>
        <a:bodyPr/>
        <a:lstStyle/>
        <a:p>
          <a:endParaRPr lang="en-US"/>
        </a:p>
      </dgm:t>
    </dgm:pt>
    <dgm:pt modelId="{3BC70013-34C8-4179-AE0E-D67B76318CA1}" type="sibTrans" cxnId="{9ECFB11E-CE5E-4C7D-B49C-7FC6C58CE75E}">
      <dgm:prSet/>
      <dgm:spPr/>
      <dgm:t>
        <a:bodyPr/>
        <a:lstStyle/>
        <a:p>
          <a:endParaRPr lang="en-US"/>
        </a:p>
      </dgm:t>
    </dgm:pt>
    <dgm:pt modelId="{315FB26A-A57C-48A3-A3A9-4CCBCB6C78AF}" type="pres">
      <dgm:prSet presAssocID="{67312795-BC43-4E95-966E-D680249299FA}" presName="Name0" presStyleCnt="0">
        <dgm:presLayoutVars>
          <dgm:dir/>
          <dgm:animLvl val="lvl"/>
          <dgm:resizeHandles val="exact"/>
        </dgm:presLayoutVars>
      </dgm:prSet>
      <dgm:spPr/>
    </dgm:pt>
    <dgm:pt modelId="{F08DA3BA-5764-4595-BF22-06AE4EE74073}" type="pres">
      <dgm:prSet presAssocID="{13B563A4-AF7E-40CC-8C98-FB2B308A15A4}" presName="parTxOnly" presStyleLbl="node1" presStyleIdx="0" presStyleCnt="3" custLinFactNeighborX="-820" custLinFactNeighborY="-462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DB1D5-10B4-4668-A5E9-E818F6B53202}" type="pres">
      <dgm:prSet presAssocID="{C9EFD654-A754-4E70-911B-BF04F7FA96A9}" presName="parTxOnlySpace" presStyleCnt="0"/>
      <dgm:spPr/>
    </dgm:pt>
    <dgm:pt modelId="{A30BE054-EEB2-4C75-AEFE-C34946D0EFC4}" type="pres">
      <dgm:prSet presAssocID="{CE58A07D-4938-49D1-B917-6C7E99238F5B}" presName="parTxOnly" presStyleLbl="node1" presStyleIdx="1" presStyleCnt="3" custLinFactNeighborX="-820" custLinFactNeighborY="-462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897A59-81CC-47F3-8D60-126AE277E57C}" type="pres">
      <dgm:prSet presAssocID="{F58180FD-BA8C-4775-9DD0-6A33C2B4C4C9}" presName="parTxOnlySpace" presStyleCnt="0"/>
      <dgm:spPr/>
    </dgm:pt>
    <dgm:pt modelId="{FDDF913F-8033-4838-95BB-6E950914DA26}" type="pres">
      <dgm:prSet presAssocID="{86FEF6FD-FAF9-4FFA-BEB7-127179FBCEA6}" presName="parTxOnly" presStyleLbl="node1" presStyleIdx="2" presStyleCnt="3" custLinFactNeighborX="-820" custLinFactNeighborY="-462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BF0AB3-D5FC-460F-B2A1-B8A3F1DBC075}" srcId="{67312795-BC43-4E95-966E-D680249299FA}" destId="{13B563A4-AF7E-40CC-8C98-FB2B308A15A4}" srcOrd="0" destOrd="0" parTransId="{ABC97597-7011-4756-B20B-9868DA7CFCED}" sibTransId="{C9EFD654-A754-4E70-911B-BF04F7FA96A9}"/>
    <dgm:cxn modelId="{37714948-8E3D-4819-9FE5-10061A308FF9}" type="presOf" srcId="{67312795-BC43-4E95-966E-D680249299FA}" destId="{315FB26A-A57C-48A3-A3A9-4CCBCB6C78AF}" srcOrd="0" destOrd="0" presId="urn:microsoft.com/office/officeart/2005/8/layout/chevron1"/>
    <dgm:cxn modelId="{9DC97244-FC27-4780-AD42-DB3921A6E6C6}" type="presOf" srcId="{86FEF6FD-FAF9-4FFA-BEB7-127179FBCEA6}" destId="{FDDF913F-8033-4838-95BB-6E950914DA26}" srcOrd="0" destOrd="0" presId="urn:microsoft.com/office/officeart/2005/8/layout/chevron1"/>
    <dgm:cxn modelId="{320D4460-86EA-4028-A6FD-B6C7F9DD0EAA}" type="presOf" srcId="{13B563A4-AF7E-40CC-8C98-FB2B308A15A4}" destId="{F08DA3BA-5764-4595-BF22-06AE4EE74073}" srcOrd="0" destOrd="0" presId="urn:microsoft.com/office/officeart/2005/8/layout/chevron1"/>
    <dgm:cxn modelId="{86518A8D-2D9A-4CD3-989E-C94B7F2A4E01}" type="presOf" srcId="{CE58A07D-4938-49D1-B917-6C7E99238F5B}" destId="{A30BE054-EEB2-4C75-AEFE-C34946D0EFC4}" srcOrd="0" destOrd="0" presId="urn:microsoft.com/office/officeart/2005/8/layout/chevron1"/>
    <dgm:cxn modelId="{DDDE42BD-470A-4D7B-B73B-58A1DBB59847}" srcId="{67312795-BC43-4E95-966E-D680249299FA}" destId="{CE58A07D-4938-49D1-B917-6C7E99238F5B}" srcOrd="1" destOrd="0" parTransId="{8231B4F8-9028-4788-99E1-4EFF58DC4F4D}" sibTransId="{F58180FD-BA8C-4775-9DD0-6A33C2B4C4C9}"/>
    <dgm:cxn modelId="{9ECFB11E-CE5E-4C7D-B49C-7FC6C58CE75E}" srcId="{67312795-BC43-4E95-966E-D680249299FA}" destId="{86FEF6FD-FAF9-4FFA-BEB7-127179FBCEA6}" srcOrd="2" destOrd="0" parTransId="{5F9D4D9A-7C10-48B1-9814-A2580F83B75B}" sibTransId="{3BC70013-34C8-4179-AE0E-D67B76318CA1}"/>
    <dgm:cxn modelId="{D121AA37-B136-4E6B-ABC4-EEA9C7975D56}" type="presParOf" srcId="{315FB26A-A57C-48A3-A3A9-4CCBCB6C78AF}" destId="{F08DA3BA-5764-4595-BF22-06AE4EE74073}" srcOrd="0" destOrd="0" presId="urn:microsoft.com/office/officeart/2005/8/layout/chevron1"/>
    <dgm:cxn modelId="{378F7829-769B-4737-981A-116124EC785F}" type="presParOf" srcId="{315FB26A-A57C-48A3-A3A9-4CCBCB6C78AF}" destId="{3FBDB1D5-10B4-4668-A5E9-E818F6B53202}" srcOrd="1" destOrd="0" presId="urn:microsoft.com/office/officeart/2005/8/layout/chevron1"/>
    <dgm:cxn modelId="{EB6628F2-E313-4EF3-8022-B77A02068C7A}" type="presParOf" srcId="{315FB26A-A57C-48A3-A3A9-4CCBCB6C78AF}" destId="{A30BE054-EEB2-4C75-AEFE-C34946D0EFC4}" srcOrd="2" destOrd="0" presId="urn:microsoft.com/office/officeart/2005/8/layout/chevron1"/>
    <dgm:cxn modelId="{74042D27-2C97-4C5A-8410-C9A346B6F9E0}" type="presParOf" srcId="{315FB26A-A57C-48A3-A3A9-4CCBCB6C78AF}" destId="{B0897A59-81CC-47F3-8D60-126AE277E57C}" srcOrd="3" destOrd="0" presId="urn:microsoft.com/office/officeart/2005/8/layout/chevron1"/>
    <dgm:cxn modelId="{DB950A5C-F02B-44F5-AFB9-4FC2F6A2CF3C}" type="presParOf" srcId="{315FB26A-A57C-48A3-A3A9-4CCBCB6C78AF}" destId="{FDDF913F-8033-4838-95BB-6E950914DA26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23A242-0387-4582-9338-950E49BA30F0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7F44334-FC19-4C05-A4E6-AD6506A47EE6}">
      <dgm:prSet phldrT="[Text]"/>
      <dgm:spPr/>
      <dgm:t>
        <a:bodyPr/>
        <a:lstStyle/>
        <a:p>
          <a:r>
            <a:rPr lang="en-US" dirty="0" smtClean="0"/>
            <a:t>Salutation</a:t>
          </a:r>
          <a:endParaRPr lang="en-US" dirty="0"/>
        </a:p>
      </dgm:t>
    </dgm:pt>
    <dgm:pt modelId="{CC1B4701-955D-420F-8567-B3F104574C33}" type="parTrans" cxnId="{66D007ED-F45E-46B8-84A1-8E0D2399AF7C}">
      <dgm:prSet/>
      <dgm:spPr/>
      <dgm:t>
        <a:bodyPr/>
        <a:lstStyle/>
        <a:p>
          <a:endParaRPr lang="en-US"/>
        </a:p>
      </dgm:t>
    </dgm:pt>
    <dgm:pt modelId="{4602C497-5805-413C-BB85-632BC94F6502}" type="sibTrans" cxnId="{66D007ED-F45E-46B8-84A1-8E0D2399AF7C}">
      <dgm:prSet/>
      <dgm:spPr/>
      <dgm:t>
        <a:bodyPr/>
        <a:lstStyle/>
        <a:p>
          <a:endParaRPr lang="en-US"/>
        </a:p>
      </dgm:t>
    </dgm:pt>
    <dgm:pt modelId="{5A884FC0-0D60-4248-A3DF-F47BD9D5DF1C}">
      <dgm:prSet phldrT="[Text]"/>
      <dgm:spPr/>
      <dgm:t>
        <a:bodyPr/>
        <a:lstStyle/>
        <a:p>
          <a:r>
            <a:rPr lang="en-US" dirty="0" smtClean="0"/>
            <a:t>English</a:t>
          </a:r>
          <a:endParaRPr lang="en-US" dirty="0"/>
        </a:p>
      </dgm:t>
    </dgm:pt>
    <dgm:pt modelId="{080954B5-7183-4469-975B-53EAFF24E05A}" type="parTrans" cxnId="{D1FA73B9-3CBA-4C1F-A4D2-8FD2EDE495A5}">
      <dgm:prSet/>
      <dgm:spPr/>
      <dgm:t>
        <a:bodyPr/>
        <a:lstStyle/>
        <a:p>
          <a:endParaRPr lang="en-US"/>
        </a:p>
      </dgm:t>
    </dgm:pt>
    <dgm:pt modelId="{1A9B5122-3622-4127-9EC0-86352DF45433}" type="sibTrans" cxnId="{D1FA73B9-3CBA-4C1F-A4D2-8FD2EDE495A5}">
      <dgm:prSet/>
      <dgm:spPr/>
      <dgm:t>
        <a:bodyPr/>
        <a:lstStyle/>
        <a:p>
          <a:endParaRPr lang="en-US"/>
        </a:p>
      </dgm:t>
    </dgm:pt>
    <dgm:pt modelId="{6A791CA1-94E2-4A99-9374-DD95E2DE2BD4}">
      <dgm:prSet phldrT="[Text]"/>
      <dgm:spPr/>
      <dgm:t>
        <a:bodyPr/>
        <a:lstStyle/>
        <a:p>
          <a:r>
            <a:rPr lang="en-US" dirty="0" smtClean="0"/>
            <a:t>Dear</a:t>
          </a:r>
          <a:endParaRPr lang="en-US" dirty="0"/>
        </a:p>
      </dgm:t>
    </dgm:pt>
    <dgm:pt modelId="{5D50293B-3CFB-4690-9BBA-3BB7854E6DB8}" type="parTrans" cxnId="{69CC92A1-989A-4DCB-B8D6-D4E6E868ED38}">
      <dgm:prSet/>
      <dgm:spPr/>
      <dgm:t>
        <a:bodyPr/>
        <a:lstStyle/>
        <a:p>
          <a:endParaRPr lang="en-US"/>
        </a:p>
      </dgm:t>
    </dgm:pt>
    <dgm:pt modelId="{6BFAE6B3-EA61-4AAA-B9CE-426B9F468610}" type="sibTrans" cxnId="{69CC92A1-989A-4DCB-B8D6-D4E6E868ED38}">
      <dgm:prSet/>
      <dgm:spPr/>
      <dgm:t>
        <a:bodyPr/>
        <a:lstStyle/>
        <a:p>
          <a:endParaRPr lang="en-US"/>
        </a:p>
      </dgm:t>
    </dgm:pt>
    <dgm:pt modelId="{62EE5ED0-A37E-4BF1-829C-25C5EE7A94FF}">
      <dgm:prSet phldrT="[Text]"/>
      <dgm:spPr/>
      <dgm:t>
        <a:bodyPr/>
        <a:lstStyle/>
        <a:p>
          <a:r>
            <a:rPr lang="en-US" dirty="0" smtClean="0"/>
            <a:t>Hi</a:t>
          </a:r>
          <a:endParaRPr lang="en-US" dirty="0"/>
        </a:p>
      </dgm:t>
    </dgm:pt>
    <dgm:pt modelId="{9918521C-5EB6-4A03-B0F2-7620AADB2AF3}" type="parTrans" cxnId="{7E58FE8B-4DBB-49EB-AF27-15633BA8A59B}">
      <dgm:prSet/>
      <dgm:spPr/>
      <dgm:t>
        <a:bodyPr/>
        <a:lstStyle/>
        <a:p>
          <a:endParaRPr lang="en-US"/>
        </a:p>
      </dgm:t>
    </dgm:pt>
    <dgm:pt modelId="{D8BDF30F-4FE7-4ACE-A67C-3693A19625D8}" type="sibTrans" cxnId="{7E58FE8B-4DBB-49EB-AF27-15633BA8A59B}">
      <dgm:prSet/>
      <dgm:spPr/>
      <dgm:t>
        <a:bodyPr/>
        <a:lstStyle/>
        <a:p>
          <a:endParaRPr lang="en-US"/>
        </a:p>
      </dgm:t>
    </dgm:pt>
    <dgm:pt modelId="{0176D00C-AD1F-427F-89B5-BB113A29A585}">
      <dgm:prSet phldrT="[Text]"/>
      <dgm:spPr/>
      <dgm:t>
        <a:bodyPr/>
        <a:lstStyle/>
        <a:p>
          <a:r>
            <a:rPr lang="en-US" dirty="0" smtClean="0"/>
            <a:t>Vietnamese</a:t>
          </a:r>
          <a:endParaRPr lang="en-US" dirty="0"/>
        </a:p>
      </dgm:t>
    </dgm:pt>
    <dgm:pt modelId="{C9A7FC08-4783-4226-BF45-999887F7C9A9}" type="parTrans" cxnId="{AF6EA6BC-E4EE-48D4-8D10-2F5A7FE8A362}">
      <dgm:prSet/>
      <dgm:spPr/>
      <dgm:t>
        <a:bodyPr/>
        <a:lstStyle/>
        <a:p>
          <a:endParaRPr lang="en-US"/>
        </a:p>
      </dgm:t>
    </dgm:pt>
    <dgm:pt modelId="{0C3EA051-0E79-4D10-886C-E913C6B3A346}" type="sibTrans" cxnId="{AF6EA6BC-E4EE-48D4-8D10-2F5A7FE8A362}">
      <dgm:prSet/>
      <dgm:spPr/>
      <dgm:t>
        <a:bodyPr/>
        <a:lstStyle/>
        <a:p>
          <a:endParaRPr lang="en-US"/>
        </a:p>
      </dgm:t>
    </dgm:pt>
    <dgm:pt modelId="{297AB846-23A2-492D-8478-458CE62BC0E3}">
      <dgm:prSet phldrT="[Text]"/>
      <dgm:spPr/>
      <dgm:t>
        <a:bodyPr/>
        <a:lstStyle/>
        <a:p>
          <a:r>
            <a:rPr lang="en-US" dirty="0" err="1" smtClean="0"/>
            <a:t>Chào</a:t>
          </a:r>
          <a:r>
            <a:rPr lang="en-US" dirty="0" smtClean="0"/>
            <a:t>/</a:t>
          </a:r>
          <a:r>
            <a:rPr lang="en-US" dirty="0" err="1" smtClean="0"/>
            <a:t>Gửi</a:t>
          </a:r>
          <a:r>
            <a:rPr lang="en-US" dirty="0" smtClean="0"/>
            <a:t> </a:t>
          </a:r>
          <a:r>
            <a:rPr lang="en-US" dirty="0" err="1" smtClean="0"/>
            <a:t>Anh</a:t>
          </a:r>
          <a:r>
            <a:rPr lang="en-US" dirty="0" smtClean="0"/>
            <a:t>/</a:t>
          </a:r>
          <a:r>
            <a:rPr lang="en-US" dirty="0" err="1" smtClean="0"/>
            <a:t>Chị</a:t>
          </a:r>
          <a:r>
            <a:rPr lang="en-US" dirty="0" smtClean="0"/>
            <a:t> A/B</a:t>
          </a:r>
          <a:endParaRPr lang="en-US" dirty="0"/>
        </a:p>
      </dgm:t>
    </dgm:pt>
    <dgm:pt modelId="{B5362152-CD33-4B49-8069-F90E053008D6}" type="parTrans" cxnId="{A9AE5B99-0720-488B-B2F3-2E441DA7BF74}">
      <dgm:prSet/>
      <dgm:spPr/>
      <dgm:t>
        <a:bodyPr/>
        <a:lstStyle/>
        <a:p>
          <a:endParaRPr lang="en-US"/>
        </a:p>
      </dgm:t>
    </dgm:pt>
    <dgm:pt modelId="{1D1B0330-1504-4A55-81FE-2DC00784E876}" type="sibTrans" cxnId="{A9AE5B99-0720-488B-B2F3-2E441DA7BF74}">
      <dgm:prSet/>
      <dgm:spPr/>
      <dgm:t>
        <a:bodyPr/>
        <a:lstStyle/>
        <a:p>
          <a:endParaRPr lang="en-US"/>
        </a:p>
      </dgm:t>
    </dgm:pt>
    <dgm:pt modelId="{3B56B559-06C8-4BC4-BCF6-F1C27347A074}">
      <dgm:prSet/>
      <dgm:spPr/>
      <dgm:t>
        <a:bodyPr/>
        <a:lstStyle/>
        <a:p>
          <a:r>
            <a:rPr lang="en-US" dirty="0" smtClean="0"/>
            <a:t>Dear </a:t>
          </a:r>
          <a:r>
            <a:rPr lang="en-US" dirty="0" err="1" smtClean="0"/>
            <a:t>Anh</a:t>
          </a:r>
          <a:r>
            <a:rPr lang="en-US" dirty="0" smtClean="0"/>
            <a:t>/</a:t>
          </a:r>
          <a:r>
            <a:rPr lang="en-US" dirty="0" err="1" smtClean="0"/>
            <a:t>Chị</a:t>
          </a:r>
          <a:r>
            <a:rPr lang="en-US" dirty="0" smtClean="0"/>
            <a:t> A/B</a:t>
          </a:r>
          <a:endParaRPr lang="en-US" dirty="0"/>
        </a:p>
      </dgm:t>
    </dgm:pt>
    <dgm:pt modelId="{7B6806CE-E97C-414C-9668-8EBCCEA0ED85}" type="parTrans" cxnId="{40A6988A-F2C0-4A2C-B433-4B698B67F313}">
      <dgm:prSet/>
      <dgm:spPr/>
      <dgm:t>
        <a:bodyPr/>
        <a:lstStyle/>
        <a:p>
          <a:endParaRPr lang="en-US"/>
        </a:p>
      </dgm:t>
    </dgm:pt>
    <dgm:pt modelId="{671088FC-1BB1-4B93-9BD4-A39220AC8DC1}" type="sibTrans" cxnId="{40A6988A-F2C0-4A2C-B433-4B698B67F313}">
      <dgm:prSet/>
      <dgm:spPr/>
      <dgm:t>
        <a:bodyPr/>
        <a:lstStyle/>
        <a:p>
          <a:endParaRPr lang="en-US"/>
        </a:p>
      </dgm:t>
    </dgm:pt>
    <dgm:pt modelId="{6E0201D2-0930-4D91-80CC-48889A3B897D}" type="pres">
      <dgm:prSet presAssocID="{5823A242-0387-4582-9338-950E49BA30F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05AA2E-EA5A-4053-8DDB-C52EE281497E}" type="pres">
      <dgm:prSet presAssocID="{A7F44334-FC19-4C05-A4E6-AD6506A47EE6}" presName="root1" presStyleCnt="0"/>
      <dgm:spPr/>
      <dgm:t>
        <a:bodyPr/>
        <a:lstStyle/>
        <a:p>
          <a:endParaRPr lang="en-US"/>
        </a:p>
      </dgm:t>
    </dgm:pt>
    <dgm:pt modelId="{5011DA44-6708-4F27-8396-8B787D366915}" type="pres">
      <dgm:prSet presAssocID="{A7F44334-FC19-4C05-A4E6-AD6506A47EE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ECC2B2-6829-4E41-AA13-1344033EDFD5}" type="pres">
      <dgm:prSet presAssocID="{A7F44334-FC19-4C05-A4E6-AD6506A47EE6}" presName="level2hierChild" presStyleCnt="0"/>
      <dgm:spPr/>
      <dgm:t>
        <a:bodyPr/>
        <a:lstStyle/>
        <a:p>
          <a:endParaRPr lang="en-US"/>
        </a:p>
      </dgm:t>
    </dgm:pt>
    <dgm:pt modelId="{F82C689F-B6E0-423F-B6B1-D05124872C21}" type="pres">
      <dgm:prSet presAssocID="{080954B5-7183-4469-975B-53EAFF24E05A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76ADCAF-6AB3-440A-804B-5A25B9CAA3D7}" type="pres">
      <dgm:prSet presAssocID="{080954B5-7183-4469-975B-53EAFF24E05A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74DC3C1-7DCF-4002-BFD4-9BB36E2F4802}" type="pres">
      <dgm:prSet presAssocID="{5A884FC0-0D60-4248-A3DF-F47BD9D5DF1C}" presName="root2" presStyleCnt="0"/>
      <dgm:spPr/>
      <dgm:t>
        <a:bodyPr/>
        <a:lstStyle/>
        <a:p>
          <a:endParaRPr lang="en-US"/>
        </a:p>
      </dgm:t>
    </dgm:pt>
    <dgm:pt modelId="{37B18992-5826-4C5A-B09A-11E69E39088F}" type="pres">
      <dgm:prSet presAssocID="{5A884FC0-0D60-4248-A3DF-F47BD9D5DF1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6F6EA5-F347-4BF1-AF54-C5571F220D69}" type="pres">
      <dgm:prSet presAssocID="{5A884FC0-0D60-4248-A3DF-F47BD9D5DF1C}" presName="level3hierChild" presStyleCnt="0"/>
      <dgm:spPr/>
      <dgm:t>
        <a:bodyPr/>
        <a:lstStyle/>
        <a:p>
          <a:endParaRPr lang="en-US"/>
        </a:p>
      </dgm:t>
    </dgm:pt>
    <dgm:pt modelId="{D43138B7-169A-43BB-8416-F502E09314BF}" type="pres">
      <dgm:prSet presAssocID="{5D50293B-3CFB-4690-9BBA-3BB7854E6DB8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98AC8359-220A-4ECC-B9A5-F39D4CB07914}" type="pres">
      <dgm:prSet presAssocID="{5D50293B-3CFB-4690-9BBA-3BB7854E6DB8}" presName="connTx" presStyleLbl="parChTrans1D3" presStyleIdx="0" presStyleCnt="4"/>
      <dgm:spPr/>
      <dgm:t>
        <a:bodyPr/>
        <a:lstStyle/>
        <a:p>
          <a:endParaRPr lang="en-US"/>
        </a:p>
      </dgm:t>
    </dgm:pt>
    <dgm:pt modelId="{DAAAA3AA-3C55-46EF-A0F4-E8700DE114B2}" type="pres">
      <dgm:prSet presAssocID="{6A791CA1-94E2-4A99-9374-DD95E2DE2BD4}" presName="root2" presStyleCnt="0"/>
      <dgm:spPr/>
      <dgm:t>
        <a:bodyPr/>
        <a:lstStyle/>
        <a:p>
          <a:endParaRPr lang="en-US"/>
        </a:p>
      </dgm:t>
    </dgm:pt>
    <dgm:pt modelId="{71EA0C98-BE26-4BF9-B378-4A16CBA6328C}" type="pres">
      <dgm:prSet presAssocID="{6A791CA1-94E2-4A99-9374-DD95E2DE2BD4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29795D-EA46-4EF6-9DE9-5437B5F6E1D8}" type="pres">
      <dgm:prSet presAssocID="{6A791CA1-94E2-4A99-9374-DD95E2DE2BD4}" presName="level3hierChild" presStyleCnt="0"/>
      <dgm:spPr/>
      <dgm:t>
        <a:bodyPr/>
        <a:lstStyle/>
        <a:p>
          <a:endParaRPr lang="en-US"/>
        </a:p>
      </dgm:t>
    </dgm:pt>
    <dgm:pt modelId="{5F3767AA-0A5D-46CB-806F-0A2B8092507B}" type="pres">
      <dgm:prSet presAssocID="{9918521C-5EB6-4A03-B0F2-7620AADB2AF3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35C082F6-52CB-48F1-832B-CAD99C4775A9}" type="pres">
      <dgm:prSet presAssocID="{9918521C-5EB6-4A03-B0F2-7620AADB2AF3}" presName="connTx" presStyleLbl="parChTrans1D3" presStyleIdx="1" presStyleCnt="4"/>
      <dgm:spPr/>
      <dgm:t>
        <a:bodyPr/>
        <a:lstStyle/>
        <a:p>
          <a:endParaRPr lang="en-US"/>
        </a:p>
      </dgm:t>
    </dgm:pt>
    <dgm:pt modelId="{689AF3CA-F8DB-4501-ACD3-8C7F0B7BFDBE}" type="pres">
      <dgm:prSet presAssocID="{62EE5ED0-A37E-4BF1-829C-25C5EE7A94FF}" presName="root2" presStyleCnt="0"/>
      <dgm:spPr/>
      <dgm:t>
        <a:bodyPr/>
        <a:lstStyle/>
        <a:p>
          <a:endParaRPr lang="en-US"/>
        </a:p>
      </dgm:t>
    </dgm:pt>
    <dgm:pt modelId="{3197AB66-2E86-4E4F-A568-534710D7B955}" type="pres">
      <dgm:prSet presAssocID="{62EE5ED0-A37E-4BF1-829C-25C5EE7A94FF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410191-CEFD-40CA-A90F-AB4943219348}" type="pres">
      <dgm:prSet presAssocID="{62EE5ED0-A37E-4BF1-829C-25C5EE7A94FF}" presName="level3hierChild" presStyleCnt="0"/>
      <dgm:spPr/>
      <dgm:t>
        <a:bodyPr/>
        <a:lstStyle/>
        <a:p>
          <a:endParaRPr lang="en-US"/>
        </a:p>
      </dgm:t>
    </dgm:pt>
    <dgm:pt modelId="{73BDA146-64B9-4575-9C6C-18746106AA91}" type="pres">
      <dgm:prSet presAssocID="{C9A7FC08-4783-4226-BF45-999887F7C9A9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80CC0D3-1642-422A-8532-F1B3CC6E41C2}" type="pres">
      <dgm:prSet presAssocID="{C9A7FC08-4783-4226-BF45-999887F7C9A9}" presName="connTx" presStyleLbl="parChTrans1D2" presStyleIdx="1" presStyleCnt="2"/>
      <dgm:spPr/>
      <dgm:t>
        <a:bodyPr/>
        <a:lstStyle/>
        <a:p>
          <a:endParaRPr lang="en-US"/>
        </a:p>
      </dgm:t>
    </dgm:pt>
    <dgm:pt modelId="{98316ADF-362E-4ACF-B52E-A4E5B8B53EB7}" type="pres">
      <dgm:prSet presAssocID="{0176D00C-AD1F-427F-89B5-BB113A29A585}" presName="root2" presStyleCnt="0"/>
      <dgm:spPr/>
      <dgm:t>
        <a:bodyPr/>
        <a:lstStyle/>
        <a:p>
          <a:endParaRPr lang="en-US"/>
        </a:p>
      </dgm:t>
    </dgm:pt>
    <dgm:pt modelId="{6E85EAF5-8EBB-4471-A618-8C6180A3F179}" type="pres">
      <dgm:prSet presAssocID="{0176D00C-AD1F-427F-89B5-BB113A29A585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B2309B-53AB-46B4-BF60-060568BF2A7C}" type="pres">
      <dgm:prSet presAssocID="{0176D00C-AD1F-427F-89B5-BB113A29A585}" presName="level3hierChild" presStyleCnt="0"/>
      <dgm:spPr/>
      <dgm:t>
        <a:bodyPr/>
        <a:lstStyle/>
        <a:p>
          <a:endParaRPr lang="en-US"/>
        </a:p>
      </dgm:t>
    </dgm:pt>
    <dgm:pt modelId="{67C86DE3-3129-4A6E-A844-5B78822F370F}" type="pres">
      <dgm:prSet presAssocID="{B5362152-CD33-4B49-8069-F90E053008D6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3FFE0591-D3BB-4FF6-957E-FA3B7EF635D7}" type="pres">
      <dgm:prSet presAssocID="{B5362152-CD33-4B49-8069-F90E053008D6}" presName="connTx" presStyleLbl="parChTrans1D3" presStyleIdx="2" presStyleCnt="4"/>
      <dgm:spPr/>
      <dgm:t>
        <a:bodyPr/>
        <a:lstStyle/>
        <a:p>
          <a:endParaRPr lang="en-US"/>
        </a:p>
      </dgm:t>
    </dgm:pt>
    <dgm:pt modelId="{0E2F25AA-40E6-42C9-B384-19340728701F}" type="pres">
      <dgm:prSet presAssocID="{297AB846-23A2-492D-8478-458CE62BC0E3}" presName="root2" presStyleCnt="0"/>
      <dgm:spPr/>
      <dgm:t>
        <a:bodyPr/>
        <a:lstStyle/>
        <a:p>
          <a:endParaRPr lang="en-US"/>
        </a:p>
      </dgm:t>
    </dgm:pt>
    <dgm:pt modelId="{C80C11CC-073F-4AD1-B91E-417E33006CF5}" type="pres">
      <dgm:prSet presAssocID="{297AB846-23A2-492D-8478-458CE62BC0E3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68A872-14C8-4529-9328-93F9E0252172}" type="pres">
      <dgm:prSet presAssocID="{297AB846-23A2-492D-8478-458CE62BC0E3}" presName="level3hierChild" presStyleCnt="0"/>
      <dgm:spPr/>
      <dgm:t>
        <a:bodyPr/>
        <a:lstStyle/>
        <a:p>
          <a:endParaRPr lang="en-US"/>
        </a:p>
      </dgm:t>
    </dgm:pt>
    <dgm:pt modelId="{334A931D-62F7-4EA7-A5DF-17E3152BF362}" type="pres">
      <dgm:prSet presAssocID="{7B6806CE-E97C-414C-9668-8EBCCEA0ED85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A13B767D-11F2-4532-BB39-27895470C5C1}" type="pres">
      <dgm:prSet presAssocID="{7B6806CE-E97C-414C-9668-8EBCCEA0ED85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4D94A63-4747-464C-A375-25012FAF6B60}" type="pres">
      <dgm:prSet presAssocID="{3B56B559-06C8-4BC4-BCF6-F1C27347A074}" presName="root2" presStyleCnt="0"/>
      <dgm:spPr/>
      <dgm:t>
        <a:bodyPr/>
        <a:lstStyle/>
        <a:p>
          <a:endParaRPr lang="en-US"/>
        </a:p>
      </dgm:t>
    </dgm:pt>
    <dgm:pt modelId="{DDFD3F66-DE41-42F4-8E6B-069B55AFABFC}" type="pres">
      <dgm:prSet presAssocID="{3B56B559-06C8-4BC4-BCF6-F1C27347A074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716429-2BCB-4C56-9A75-5A16411751B4}" type="pres">
      <dgm:prSet presAssocID="{3B56B559-06C8-4BC4-BCF6-F1C27347A074}" presName="level3hierChild" presStyleCnt="0"/>
      <dgm:spPr/>
      <dgm:t>
        <a:bodyPr/>
        <a:lstStyle/>
        <a:p>
          <a:endParaRPr lang="en-US"/>
        </a:p>
      </dgm:t>
    </dgm:pt>
  </dgm:ptLst>
  <dgm:cxnLst>
    <dgm:cxn modelId="{D9AE997B-74A7-4FE8-9095-750F1625C562}" type="presOf" srcId="{080954B5-7183-4469-975B-53EAFF24E05A}" destId="{F82C689F-B6E0-423F-B6B1-D05124872C21}" srcOrd="0" destOrd="0" presId="urn:microsoft.com/office/officeart/2005/8/layout/hierarchy2"/>
    <dgm:cxn modelId="{8E87EEF1-4B75-4DAD-BB17-D502A108F313}" type="presOf" srcId="{5D50293B-3CFB-4690-9BBA-3BB7854E6DB8}" destId="{98AC8359-220A-4ECC-B9A5-F39D4CB07914}" srcOrd="1" destOrd="0" presId="urn:microsoft.com/office/officeart/2005/8/layout/hierarchy2"/>
    <dgm:cxn modelId="{732BAE55-65D3-4986-A2BB-49E56F522A8C}" type="presOf" srcId="{7B6806CE-E97C-414C-9668-8EBCCEA0ED85}" destId="{334A931D-62F7-4EA7-A5DF-17E3152BF362}" srcOrd="0" destOrd="0" presId="urn:microsoft.com/office/officeart/2005/8/layout/hierarchy2"/>
    <dgm:cxn modelId="{A6D3DFD3-D5F9-47E4-8630-60134D1507B2}" type="presOf" srcId="{3B56B559-06C8-4BC4-BCF6-F1C27347A074}" destId="{DDFD3F66-DE41-42F4-8E6B-069B55AFABFC}" srcOrd="0" destOrd="0" presId="urn:microsoft.com/office/officeart/2005/8/layout/hierarchy2"/>
    <dgm:cxn modelId="{66D007ED-F45E-46B8-84A1-8E0D2399AF7C}" srcId="{5823A242-0387-4582-9338-950E49BA30F0}" destId="{A7F44334-FC19-4C05-A4E6-AD6506A47EE6}" srcOrd="0" destOrd="0" parTransId="{CC1B4701-955D-420F-8567-B3F104574C33}" sibTransId="{4602C497-5805-413C-BB85-632BC94F6502}"/>
    <dgm:cxn modelId="{B360EAE1-FAFC-451E-9A40-8A2280E6461D}" type="presOf" srcId="{7B6806CE-E97C-414C-9668-8EBCCEA0ED85}" destId="{A13B767D-11F2-4532-BB39-27895470C5C1}" srcOrd="1" destOrd="0" presId="urn:microsoft.com/office/officeart/2005/8/layout/hierarchy2"/>
    <dgm:cxn modelId="{05CD68B1-1CC2-4101-A110-439BF0C1C3A0}" type="presOf" srcId="{C9A7FC08-4783-4226-BF45-999887F7C9A9}" destId="{73BDA146-64B9-4575-9C6C-18746106AA91}" srcOrd="0" destOrd="0" presId="urn:microsoft.com/office/officeart/2005/8/layout/hierarchy2"/>
    <dgm:cxn modelId="{DCBE7B68-6DBA-421C-838D-8F9B32CB02F2}" type="presOf" srcId="{6A791CA1-94E2-4A99-9374-DD95E2DE2BD4}" destId="{71EA0C98-BE26-4BF9-B378-4A16CBA6328C}" srcOrd="0" destOrd="0" presId="urn:microsoft.com/office/officeart/2005/8/layout/hierarchy2"/>
    <dgm:cxn modelId="{2E2B7FB4-2D90-4184-A58B-30119770D5FB}" type="presOf" srcId="{B5362152-CD33-4B49-8069-F90E053008D6}" destId="{3FFE0591-D3BB-4FF6-957E-FA3B7EF635D7}" srcOrd="1" destOrd="0" presId="urn:microsoft.com/office/officeart/2005/8/layout/hierarchy2"/>
    <dgm:cxn modelId="{277CA403-BB8C-4E00-9AB1-08DE835CD823}" type="presOf" srcId="{62EE5ED0-A37E-4BF1-829C-25C5EE7A94FF}" destId="{3197AB66-2E86-4E4F-A568-534710D7B955}" srcOrd="0" destOrd="0" presId="urn:microsoft.com/office/officeart/2005/8/layout/hierarchy2"/>
    <dgm:cxn modelId="{D1FA73B9-3CBA-4C1F-A4D2-8FD2EDE495A5}" srcId="{A7F44334-FC19-4C05-A4E6-AD6506A47EE6}" destId="{5A884FC0-0D60-4248-A3DF-F47BD9D5DF1C}" srcOrd="0" destOrd="0" parTransId="{080954B5-7183-4469-975B-53EAFF24E05A}" sibTransId="{1A9B5122-3622-4127-9EC0-86352DF45433}"/>
    <dgm:cxn modelId="{CF403ED7-4B23-4F28-93D8-A62CBAEE6F40}" type="presOf" srcId="{5823A242-0387-4582-9338-950E49BA30F0}" destId="{6E0201D2-0930-4D91-80CC-48889A3B897D}" srcOrd="0" destOrd="0" presId="urn:microsoft.com/office/officeart/2005/8/layout/hierarchy2"/>
    <dgm:cxn modelId="{25F8A101-28DB-49C9-AE0B-F866288EDF82}" type="presOf" srcId="{0176D00C-AD1F-427F-89B5-BB113A29A585}" destId="{6E85EAF5-8EBB-4471-A618-8C6180A3F179}" srcOrd="0" destOrd="0" presId="urn:microsoft.com/office/officeart/2005/8/layout/hierarchy2"/>
    <dgm:cxn modelId="{40A6988A-F2C0-4A2C-B433-4B698B67F313}" srcId="{0176D00C-AD1F-427F-89B5-BB113A29A585}" destId="{3B56B559-06C8-4BC4-BCF6-F1C27347A074}" srcOrd="1" destOrd="0" parTransId="{7B6806CE-E97C-414C-9668-8EBCCEA0ED85}" sibTransId="{671088FC-1BB1-4B93-9BD4-A39220AC8DC1}"/>
    <dgm:cxn modelId="{40D5B23B-698D-47C1-9E10-E54F1A70CC20}" type="presOf" srcId="{080954B5-7183-4469-975B-53EAFF24E05A}" destId="{576ADCAF-6AB3-440A-804B-5A25B9CAA3D7}" srcOrd="1" destOrd="0" presId="urn:microsoft.com/office/officeart/2005/8/layout/hierarchy2"/>
    <dgm:cxn modelId="{ADCDA677-0725-4DD7-AA28-EA747A3106FC}" type="presOf" srcId="{9918521C-5EB6-4A03-B0F2-7620AADB2AF3}" destId="{35C082F6-52CB-48F1-832B-CAD99C4775A9}" srcOrd="1" destOrd="0" presId="urn:microsoft.com/office/officeart/2005/8/layout/hierarchy2"/>
    <dgm:cxn modelId="{7E58FE8B-4DBB-49EB-AF27-15633BA8A59B}" srcId="{5A884FC0-0D60-4248-A3DF-F47BD9D5DF1C}" destId="{62EE5ED0-A37E-4BF1-829C-25C5EE7A94FF}" srcOrd="1" destOrd="0" parTransId="{9918521C-5EB6-4A03-B0F2-7620AADB2AF3}" sibTransId="{D8BDF30F-4FE7-4ACE-A67C-3693A19625D8}"/>
    <dgm:cxn modelId="{B54592B9-5396-49A2-913F-8B9472333A77}" type="presOf" srcId="{C9A7FC08-4783-4226-BF45-999887F7C9A9}" destId="{680CC0D3-1642-422A-8532-F1B3CC6E41C2}" srcOrd="1" destOrd="0" presId="urn:microsoft.com/office/officeart/2005/8/layout/hierarchy2"/>
    <dgm:cxn modelId="{EBD3BB11-4695-4300-8E58-8CFC7BCFA9B4}" type="presOf" srcId="{9918521C-5EB6-4A03-B0F2-7620AADB2AF3}" destId="{5F3767AA-0A5D-46CB-806F-0A2B8092507B}" srcOrd="0" destOrd="0" presId="urn:microsoft.com/office/officeart/2005/8/layout/hierarchy2"/>
    <dgm:cxn modelId="{69CC92A1-989A-4DCB-B8D6-D4E6E868ED38}" srcId="{5A884FC0-0D60-4248-A3DF-F47BD9D5DF1C}" destId="{6A791CA1-94E2-4A99-9374-DD95E2DE2BD4}" srcOrd="0" destOrd="0" parTransId="{5D50293B-3CFB-4690-9BBA-3BB7854E6DB8}" sibTransId="{6BFAE6B3-EA61-4AAA-B9CE-426B9F468610}"/>
    <dgm:cxn modelId="{D90AF983-FB19-452B-93B4-21ACD12AA9CF}" type="presOf" srcId="{297AB846-23A2-492D-8478-458CE62BC0E3}" destId="{C80C11CC-073F-4AD1-B91E-417E33006CF5}" srcOrd="0" destOrd="0" presId="urn:microsoft.com/office/officeart/2005/8/layout/hierarchy2"/>
    <dgm:cxn modelId="{CE94AD6E-93FF-4B19-B0F0-115A876FD5D4}" type="presOf" srcId="{5D50293B-3CFB-4690-9BBA-3BB7854E6DB8}" destId="{D43138B7-169A-43BB-8416-F502E09314BF}" srcOrd="0" destOrd="0" presId="urn:microsoft.com/office/officeart/2005/8/layout/hierarchy2"/>
    <dgm:cxn modelId="{E303A587-1091-499C-A028-170BFE6F6566}" type="presOf" srcId="{A7F44334-FC19-4C05-A4E6-AD6506A47EE6}" destId="{5011DA44-6708-4F27-8396-8B787D366915}" srcOrd="0" destOrd="0" presId="urn:microsoft.com/office/officeart/2005/8/layout/hierarchy2"/>
    <dgm:cxn modelId="{3B37B6B0-1129-416C-83FD-A4F1C25FF65D}" type="presOf" srcId="{5A884FC0-0D60-4248-A3DF-F47BD9D5DF1C}" destId="{37B18992-5826-4C5A-B09A-11E69E39088F}" srcOrd="0" destOrd="0" presId="urn:microsoft.com/office/officeart/2005/8/layout/hierarchy2"/>
    <dgm:cxn modelId="{372B6455-2113-4BC8-A079-4A2DCC05E01A}" type="presOf" srcId="{B5362152-CD33-4B49-8069-F90E053008D6}" destId="{67C86DE3-3129-4A6E-A844-5B78822F370F}" srcOrd="0" destOrd="0" presId="urn:microsoft.com/office/officeart/2005/8/layout/hierarchy2"/>
    <dgm:cxn modelId="{AF6EA6BC-E4EE-48D4-8D10-2F5A7FE8A362}" srcId="{A7F44334-FC19-4C05-A4E6-AD6506A47EE6}" destId="{0176D00C-AD1F-427F-89B5-BB113A29A585}" srcOrd="1" destOrd="0" parTransId="{C9A7FC08-4783-4226-BF45-999887F7C9A9}" sibTransId="{0C3EA051-0E79-4D10-886C-E913C6B3A346}"/>
    <dgm:cxn modelId="{A9AE5B99-0720-488B-B2F3-2E441DA7BF74}" srcId="{0176D00C-AD1F-427F-89B5-BB113A29A585}" destId="{297AB846-23A2-492D-8478-458CE62BC0E3}" srcOrd="0" destOrd="0" parTransId="{B5362152-CD33-4B49-8069-F90E053008D6}" sibTransId="{1D1B0330-1504-4A55-81FE-2DC00784E876}"/>
    <dgm:cxn modelId="{EEEAEAFC-68B0-4500-A957-CC5AB2F17F30}" type="presParOf" srcId="{6E0201D2-0930-4D91-80CC-48889A3B897D}" destId="{DC05AA2E-EA5A-4053-8DDB-C52EE281497E}" srcOrd="0" destOrd="0" presId="urn:microsoft.com/office/officeart/2005/8/layout/hierarchy2"/>
    <dgm:cxn modelId="{455EE5E2-8C2F-4967-8A48-6DF517DF228C}" type="presParOf" srcId="{DC05AA2E-EA5A-4053-8DDB-C52EE281497E}" destId="{5011DA44-6708-4F27-8396-8B787D366915}" srcOrd="0" destOrd="0" presId="urn:microsoft.com/office/officeart/2005/8/layout/hierarchy2"/>
    <dgm:cxn modelId="{5E011B36-4DE8-459F-8DCE-E2BA0925416B}" type="presParOf" srcId="{DC05AA2E-EA5A-4053-8DDB-C52EE281497E}" destId="{67ECC2B2-6829-4E41-AA13-1344033EDFD5}" srcOrd="1" destOrd="0" presId="urn:microsoft.com/office/officeart/2005/8/layout/hierarchy2"/>
    <dgm:cxn modelId="{D33D3FA8-39C5-42F2-B363-A18FA4E95B32}" type="presParOf" srcId="{67ECC2B2-6829-4E41-AA13-1344033EDFD5}" destId="{F82C689F-B6E0-423F-B6B1-D05124872C21}" srcOrd="0" destOrd="0" presId="urn:microsoft.com/office/officeart/2005/8/layout/hierarchy2"/>
    <dgm:cxn modelId="{33B672BA-1579-4810-BFC4-370E6B15E3CD}" type="presParOf" srcId="{F82C689F-B6E0-423F-B6B1-D05124872C21}" destId="{576ADCAF-6AB3-440A-804B-5A25B9CAA3D7}" srcOrd="0" destOrd="0" presId="urn:microsoft.com/office/officeart/2005/8/layout/hierarchy2"/>
    <dgm:cxn modelId="{5751BA2E-DEFB-43C4-B980-46CEB8FDC173}" type="presParOf" srcId="{67ECC2B2-6829-4E41-AA13-1344033EDFD5}" destId="{774DC3C1-7DCF-4002-BFD4-9BB36E2F4802}" srcOrd="1" destOrd="0" presId="urn:microsoft.com/office/officeart/2005/8/layout/hierarchy2"/>
    <dgm:cxn modelId="{F78BC277-F313-4FE1-8892-4A14FBF6E977}" type="presParOf" srcId="{774DC3C1-7DCF-4002-BFD4-9BB36E2F4802}" destId="{37B18992-5826-4C5A-B09A-11E69E39088F}" srcOrd="0" destOrd="0" presId="urn:microsoft.com/office/officeart/2005/8/layout/hierarchy2"/>
    <dgm:cxn modelId="{8A00B913-BCA9-4EBE-9FC8-C4C00BE8B748}" type="presParOf" srcId="{774DC3C1-7DCF-4002-BFD4-9BB36E2F4802}" destId="{4D6F6EA5-F347-4BF1-AF54-C5571F220D69}" srcOrd="1" destOrd="0" presId="urn:microsoft.com/office/officeart/2005/8/layout/hierarchy2"/>
    <dgm:cxn modelId="{5ACBBEC8-7237-4AE4-A0B3-15F8E5290A82}" type="presParOf" srcId="{4D6F6EA5-F347-4BF1-AF54-C5571F220D69}" destId="{D43138B7-169A-43BB-8416-F502E09314BF}" srcOrd="0" destOrd="0" presId="urn:microsoft.com/office/officeart/2005/8/layout/hierarchy2"/>
    <dgm:cxn modelId="{DD2258F8-39E6-49D3-BBD9-EBB4D5A45E4D}" type="presParOf" srcId="{D43138B7-169A-43BB-8416-F502E09314BF}" destId="{98AC8359-220A-4ECC-B9A5-F39D4CB07914}" srcOrd="0" destOrd="0" presId="urn:microsoft.com/office/officeart/2005/8/layout/hierarchy2"/>
    <dgm:cxn modelId="{4F21A74D-50A0-4067-BCDE-E6C55061389C}" type="presParOf" srcId="{4D6F6EA5-F347-4BF1-AF54-C5571F220D69}" destId="{DAAAA3AA-3C55-46EF-A0F4-E8700DE114B2}" srcOrd="1" destOrd="0" presId="urn:microsoft.com/office/officeart/2005/8/layout/hierarchy2"/>
    <dgm:cxn modelId="{D98CA2F6-A77D-4329-B50E-E78334BDE578}" type="presParOf" srcId="{DAAAA3AA-3C55-46EF-A0F4-E8700DE114B2}" destId="{71EA0C98-BE26-4BF9-B378-4A16CBA6328C}" srcOrd="0" destOrd="0" presId="urn:microsoft.com/office/officeart/2005/8/layout/hierarchy2"/>
    <dgm:cxn modelId="{C02423A3-31F8-4498-9AEE-0B2A169982C8}" type="presParOf" srcId="{DAAAA3AA-3C55-46EF-A0F4-E8700DE114B2}" destId="{D229795D-EA46-4EF6-9DE9-5437B5F6E1D8}" srcOrd="1" destOrd="0" presId="urn:microsoft.com/office/officeart/2005/8/layout/hierarchy2"/>
    <dgm:cxn modelId="{0FEA64D4-4BCE-45BC-A59B-7352695E9C64}" type="presParOf" srcId="{4D6F6EA5-F347-4BF1-AF54-C5571F220D69}" destId="{5F3767AA-0A5D-46CB-806F-0A2B8092507B}" srcOrd="2" destOrd="0" presId="urn:microsoft.com/office/officeart/2005/8/layout/hierarchy2"/>
    <dgm:cxn modelId="{CE8963C4-0936-4BFB-9E3A-5A466945F2D6}" type="presParOf" srcId="{5F3767AA-0A5D-46CB-806F-0A2B8092507B}" destId="{35C082F6-52CB-48F1-832B-CAD99C4775A9}" srcOrd="0" destOrd="0" presId="urn:microsoft.com/office/officeart/2005/8/layout/hierarchy2"/>
    <dgm:cxn modelId="{3BF6DD89-B403-412D-8CB3-D2A26BB2CA7B}" type="presParOf" srcId="{4D6F6EA5-F347-4BF1-AF54-C5571F220D69}" destId="{689AF3CA-F8DB-4501-ACD3-8C7F0B7BFDBE}" srcOrd="3" destOrd="0" presId="urn:microsoft.com/office/officeart/2005/8/layout/hierarchy2"/>
    <dgm:cxn modelId="{AB819CCC-7414-436E-B5FE-D0FA7EF995D6}" type="presParOf" srcId="{689AF3CA-F8DB-4501-ACD3-8C7F0B7BFDBE}" destId="{3197AB66-2E86-4E4F-A568-534710D7B955}" srcOrd="0" destOrd="0" presId="urn:microsoft.com/office/officeart/2005/8/layout/hierarchy2"/>
    <dgm:cxn modelId="{97EB6CE5-7E9B-46AA-8D76-A7BC3D9627A6}" type="presParOf" srcId="{689AF3CA-F8DB-4501-ACD3-8C7F0B7BFDBE}" destId="{9C410191-CEFD-40CA-A90F-AB4943219348}" srcOrd="1" destOrd="0" presId="urn:microsoft.com/office/officeart/2005/8/layout/hierarchy2"/>
    <dgm:cxn modelId="{A994331F-C2C2-40D2-BD23-964A1608E3CB}" type="presParOf" srcId="{67ECC2B2-6829-4E41-AA13-1344033EDFD5}" destId="{73BDA146-64B9-4575-9C6C-18746106AA91}" srcOrd="2" destOrd="0" presId="urn:microsoft.com/office/officeart/2005/8/layout/hierarchy2"/>
    <dgm:cxn modelId="{78F3BB37-0BBF-4E23-8D41-8702C6436ED8}" type="presParOf" srcId="{73BDA146-64B9-4575-9C6C-18746106AA91}" destId="{680CC0D3-1642-422A-8532-F1B3CC6E41C2}" srcOrd="0" destOrd="0" presId="urn:microsoft.com/office/officeart/2005/8/layout/hierarchy2"/>
    <dgm:cxn modelId="{97A91DE2-633D-4E2E-B36A-690B126A8379}" type="presParOf" srcId="{67ECC2B2-6829-4E41-AA13-1344033EDFD5}" destId="{98316ADF-362E-4ACF-B52E-A4E5B8B53EB7}" srcOrd="3" destOrd="0" presId="urn:microsoft.com/office/officeart/2005/8/layout/hierarchy2"/>
    <dgm:cxn modelId="{A1F5A294-CDEE-46EC-BDF3-19E57BF97A74}" type="presParOf" srcId="{98316ADF-362E-4ACF-B52E-A4E5B8B53EB7}" destId="{6E85EAF5-8EBB-4471-A618-8C6180A3F179}" srcOrd="0" destOrd="0" presId="urn:microsoft.com/office/officeart/2005/8/layout/hierarchy2"/>
    <dgm:cxn modelId="{35BBC25D-990D-4CB5-8B89-8DD00A158369}" type="presParOf" srcId="{98316ADF-362E-4ACF-B52E-A4E5B8B53EB7}" destId="{7EB2309B-53AB-46B4-BF60-060568BF2A7C}" srcOrd="1" destOrd="0" presId="urn:microsoft.com/office/officeart/2005/8/layout/hierarchy2"/>
    <dgm:cxn modelId="{1CCBC310-8E45-44BB-8DEE-9713322716CA}" type="presParOf" srcId="{7EB2309B-53AB-46B4-BF60-060568BF2A7C}" destId="{67C86DE3-3129-4A6E-A844-5B78822F370F}" srcOrd="0" destOrd="0" presId="urn:microsoft.com/office/officeart/2005/8/layout/hierarchy2"/>
    <dgm:cxn modelId="{BE73EC7B-5E76-41A5-A339-B3C6777B2B6A}" type="presParOf" srcId="{67C86DE3-3129-4A6E-A844-5B78822F370F}" destId="{3FFE0591-D3BB-4FF6-957E-FA3B7EF635D7}" srcOrd="0" destOrd="0" presId="urn:microsoft.com/office/officeart/2005/8/layout/hierarchy2"/>
    <dgm:cxn modelId="{3D92161B-8AB2-412C-B9F7-532E909FF9C8}" type="presParOf" srcId="{7EB2309B-53AB-46B4-BF60-060568BF2A7C}" destId="{0E2F25AA-40E6-42C9-B384-19340728701F}" srcOrd="1" destOrd="0" presId="urn:microsoft.com/office/officeart/2005/8/layout/hierarchy2"/>
    <dgm:cxn modelId="{B5BDD794-B810-4E74-82AB-4CD03E440937}" type="presParOf" srcId="{0E2F25AA-40E6-42C9-B384-19340728701F}" destId="{C80C11CC-073F-4AD1-B91E-417E33006CF5}" srcOrd="0" destOrd="0" presId="urn:microsoft.com/office/officeart/2005/8/layout/hierarchy2"/>
    <dgm:cxn modelId="{E2B33EAB-7196-4F4C-838A-26E327E667CD}" type="presParOf" srcId="{0E2F25AA-40E6-42C9-B384-19340728701F}" destId="{C368A872-14C8-4529-9328-93F9E0252172}" srcOrd="1" destOrd="0" presId="urn:microsoft.com/office/officeart/2005/8/layout/hierarchy2"/>
    <dgm:cxn modelId="{8243698F-19FA-446D-9647-06723427458B}" type="presParOf" srcId="{7EB2309B-53AB-46B4-BF60-060568BF2A7C}" destId="{334A931D-62F7-4EA7-A5DF-17E3152BF362}" srcOrd="2" destOrd="0" presId="urn:microsoft.com/office/officeart/2005/8/layout/hierarchy2"/>
    <dgm:cxn modelId="{392E2FD2-559B-4477-BCA5-15740D35CDD4}" type="presParOf" srcId="{334A931D-62F7-4EA7-A5DF-17E3152BF362}" destId="{A13B767D-11F2-4532-BB39-27895470C5C1}" srcOrd="0" destOrd="0" presId="urn:microsoft.com/office/officeart/2005/8/layout/hierarchy2"/>
    <dgm:cxn modelId="{EFA72D10-8334-4A1B-8BEF-1AD77ADBAA5C}" type="presParOf" srcId="{7EB2309B-53AB-46B4-BF60-060568BF2A7C}" destId="{74D94A63-4747-464C-A375-25012FAF6B60}" srcOrd="3" destOrd="0" presId="urn:microsoft.com/office/officeart/2005/8/layout/hierarchy2"/>
    <dgm:cxn modelId="{3ECB2EED-3F52-4B39-8EF1-255EF42B3DE9}" type="presParOf" srcId="{74D94A63-4747-464C-A375-25012FAF6B60}" destId="{DDFD3F66-DE41-42F4-8E6B-069B55AFABFC}" srcOrd="0" destOrd="0" presId="urn:microsoft.com/office/officeart/2005/8/layout/hierarchy2"/>
    <dgm:cxn modelId="{60B9A1B6-41F5-4A9B-B947-943F6FAB008D}" type="presParOf" srcId="{74D94A63-4747-464C-A375-25012FAF6B60}" destId="{29716429-2BCB-4C56-9A75-5A16411751B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23A242-0387-4582-9338-950E49BA30F0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7F44334-FC19-4C05-A4E6-AD6506A47EE6}">
      <dgm:prSet phldrT="[Text]"/>
      <dgm:spPr/>
      <dgm:t>
        <a:bodyPr/>
        <a:lstStyle/>
        <a:p>
          <a:r>
            <a:rPr lang="en-US" dirty="0" smtClean="0"/>
            <a:t>Content</a:t>
          </a:r>
          <a:endParaRPr lang="en-US" dirty="0"/>
        </a:p>
      </dgm:t>
    </dgm:pt>
    <dgm:pt modelId="{CC1B4701-955D-420F-8567-B3F104574C33}" type="parTrans" cxnId="{66D007ED-F45E-46B8-84A1-8E0D2399AF7C}">
      <dgm:prSet/>
      <dgm:spPr/>
      <dgm:t>
        <a:bodyPr/>
        <a:lstStyle/>
        <a:p>
          <a:endParaRPr lang="en-US"/>
        </a:p>
      </dgm:t>
    </dgm:pt>
    <dgm:pt modelId="{4602C497-5805-413C-BB85-632BC94F6502}" type="sibTrans" cxnId="{66D007ED-F45E-46B8-84A1-8E0D2399AF7C}">
      <dgm:prSet/>
      <dgm:spPr/>
      <dgm:t>
        <a:bodyPr/>
        <a:lstStyle/>
        <a:p>
          <a:endParaRPr lang="en-US"/>
        </a:p>
      </dgm:t>
    </dgm:pt>
    <dgm:pt modelId="{5A884FC0-0D60-4248-A3DF-F47BD9D5DF1C}">
      <dgm:prSet phldrT="[Text]"/>
      <dgm:spPr/>
      <dgm:t>
        <a:bodyPr/>
        <a:lstStyle/>
        <a:p>
          <a:r>
            <a:rPr lang="en-US" dirty="0" smtClean="0"/>
            <a:t>Brief</a:t>
          </a:r>
          <a:endParaRPr lang="en-US" dirty="0"/>
        </a:p>
      </dgm:t>
    </dgm:pt>
    <dgm:pt modelId="{080954B5-7183-4469-975B-53EAFF24E05A}" type="parTrans" cxnId="{D1FA73B9-3CBA-4C1F-A4D2-8FD2EDE495A5}">
      <dgm:prSet/>
      <dgm:spPr/>
      <dgm:t>
        <a:bodyPr/>
        <a:lstStyle/>
        <a:p>
          <a:endParaRPr lang="en-US"/>
        </a:p>
      </dgm:t>
    </dgm:pt>
    <dgm:pt modelId="{1A9B5122-3622-4127-9EC0-86352DF45433}" type="sibTrans" cxnId="{D1FA73B9-3CBA-4C1F-A4D2-8FD2EDE495A5}">
      <dgm:prSet/>
      <dgm:spPr/>
      <dgm:t>
        <a:bodyPr/>
        <a:lstStyle/>
        <a:p>
          <a:endParaRPr lang="en-US"/>
        </a:p>
      </dgm:t>
    </dgm:pt>
    <dgm:pt modelId="{2B7D87B5-99BB-4AE9-95A0-3F0ABDFFB7EF}">
      <dgm:prSet/>
      <dgm:spPr/>
      <dgm:t>
        <a:bodyPr/>
        <a:lstStyle/>
        <a:p>
          <a:r>
            <a:rPr lang="en-US" dirty="0" smtClean="0"/>
            <a:t>Formal enough</a:t>
          </a:r>
          <a:endParaRPr lang="en-US" dirty="0"/>
        </a:p>
      </dgm:t>
    </dgm:pt>
    <dgm:pt modelId="{1FE6FE63-2915-433E-84E6-21A8B5FE40E0}" type="parTrans" cxnId="{BF0A0FD7-FB95-466C-BE49-07EB9DF4284C}">
      <dgm:prSet/>
      <dgm:spPr/>
      <dgm:t>
        <a:bodyPr/>
        <a:lstStyle/>
        <a:p>
          <a:endParaRPr lang="en-US"/>
        </a:p>
      </dgm:t>
    </dgm:pt>
    <dgm:pt modelId="{E318ACD6-1DD4-464E-8C1F-119CDFE422D4}" type="sibTrans" cxnId="{BF0A0FD7-FB95-466C-BE49-07EB9DF4284C}">
      <dgm:prSet/>
      <dgm:spPr/>
      <dgm:t>
        <a:bodyPr/>
        <a:lstStyle/>
        <a:p>
          <a:endParaRPr lang="en-US"/>
        </a:p>
      </dgm:t>
    </dgm:pt>
    <dgm:pt modelId="{5069D259-E2E7-4DC8-916A-D79F26B9CDB2}">
      <dgm:prSet/>
      <dgm:spPr/>
      <dgm:t>
        <a:bodyPr/>
        <a:lstStyle/>
        <a:p>
          <a:r>
            <a:rPr lang="en-US" dirty="0" smtClean="0"/>
            <a:t>To the point</a:t>
          </a:r>
          <a:endParaRPr lang="en-US" dirty="0"/>
        </a:p>
      </dgm:t>
    </dgm:pt>
    <dgm:pt modelId="{237D88EB-3D86-4074-A188-4748AD234B4D}" type="parTrans" cxnId="{A03A0014-AC25-408B-AB91-94F8D36E6EF6}">
      <dgm:prSet/>
      <dgm:spPr/>
      <dgm:t>
        <a:bodyPr/>
        <a:lstStyle/>
        <a:p>
          <a:endParaRPr lang="en-US"/>
        </a:p>
      </dgm:t>
    </dgm:pt>
    <dgm:pt modelId="{8C02D242-476F-4297-A0EC-C43ECCE320D0}" type="sibTrans" cxnId="{A03A0014-AC25-408B-AB91-94F8D36E6EF6}">
      <dgm:prSet/>
      <dgm:spPr/>
      <dgm:t>
        <a:bodyPr/>
        <a:lstStyle/>
        <a:p>
          <a:endParaRPr lang="en-US"/>
        </a:p>
      </dgm:t>
    </dgm:pt>
    <dgm:pt modelId="{2395373F-E1EE-45CF-87C1-4648422493CF}">
      <dgm:prSet/>
      <dgm:spPr/>
      <dgm:t>
        <a:bodyPr/>
        <a:lstStyle/>
        <a:p>
          <a:r>
            <a:rPr lang="en-US" dirty="0" smtClean="0"/>
            <a:t>Informative</a:t>
          </a:r>
          <a:endParaRPr lang="en-US" dirty="0"/>
        </a:p>
      </dgm:t>
    </dgm:pt>
    <dgm:pt modelId="{2CCD3D04-068A-4590-A480-7385B390A52A}" type="parTrans" cxnId="{927FBFBE-D23B-4A3C-A28E-14F92E8F4553}">
      <dgm:prSet/>
      <dgm:spPr/>
      <dgm:t>
        <a:bodyPr/>
        <a:lstStyle/>
        <a:p>
          <a:endParaRPr lang="en-US"/>
        </a:p>
      </dgm:t>
    </dgm:pt>
    <dgm:pt modelId="{0DDCB817-96B9-47B8-B285-B581B6DC025D}" type="sibTrans" cxnId="{927FBFBE-D23B-4A3C-A28E-14F92E8F4553}">
      <dgm:prSet/>
      <dgm:spPr/>
      <dgm:t>
        <a:bodyPr/>
        <a:lstStyle/>
        <a:p>
          <a:endParaRPr lang="en-US"/>
        </a:p>
      </dgm:t>
    </dgm:pt>
    <dgm:pt modelId="{6E0201D2-0930-4D91-80CC-48889A3B897D}" type="pres">
      <dgm:prSet presAssocID="{5823A242-0387-4582-9338-950E49BA30F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05AA2E-EA5A-4053-8DDB-C52EE281497E}" type="pres">
      <dgm:prSet presAssocID="{A7F44334-FC19-4C05-A4E6-AD6506A47EE6}" presName="root1" presStyleCnt="0"/>
      <dgm:spPr/>
      <dgm:t>
        <a:bodyPr/>
        <a:lstStyle/>
        <a:p>
          <a:endParaRPr lang="en-US"/>
        </a:p>
      </dgm:t>
    </dgm:pt>
    <dgm:pt modelId="{5011DA44-6708-4F27-8396-8B787D366915}" type="pres">
      <dgm:prSet presAssocID="{A7F44334-FC19-4C05-A4E6-AD6506A47EE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ECC2B2-6829-4E41-AA13-1344033EDFD5}" type="pres">
      <dgm:prSet presAssocID="{A7F44334-FC19-4C05-A4E6-AD6506A47EE6}" presName="level2hierChild" presStyleCnt="0"/>
      <dgm:spPr/>
      <dgm:t>
        <a:bodyPr/>
        <a:lstStyle/>
        <a:p>
          <a:endParaRPr lang="en-US"/>
        </a:p>
      </dgm:t>
    </dgm:pt>
    <dgm:pt modelId="{F82C689F-B6E0-423F-B6B1-D05124872C21}" type="pres">
      <dgm:prSet presAssocID="{080954B5-7183-4469-975B-53EAFF24E05A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576ADCAF-6AB3-440A-804B-5A25B9CAA3D7}" type="pres">
      <dgm:prSet presAssocID="{080954B5-7183-4469-975B-53EAFF24E05A}" presName="connTx" presStyleLbl="parChTrans1D2" presStyleIdx="0" presStyleCnt="4"/>
      <dgm:spPr/>
      <dgm:t>
        <a:bodyPr/>
        <a:lstStyle/>
        <a:p>
          <a:endParaRPr lang="en-US"/>
        </a:p>
      </dgm:t>
    </dgm:pt>
    <dgm:pt modelId="{774DC3C1-7DCF-4002-BFD4-9BB36E2F4802}" type="pres">
      <dgm:prSet presAssocID="{5A884FC0-0D60-4248-A3DF-F47BD9D5DF1C}" presName="root2" presStyleCnt="0"/>
      <dgm:spPr/>
      <dgm:t>
        <a:bodyPr/>
        <a:lstStyle/>
        <a:p>
          <a:endParaRPr lang="en-US"/>
        </a:p>
      </dgm:t>
    </dgm:pt>
    <dgm:pt modelId="{37B18992-5826-4C5A-B09A-11E69E39088F}" type="pres">
      <dgm:prSet presAssocID="{5A884FC0-0D60-4248-A3DF-F47BD9D5DF1C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6F6EA5-F347-4BF1-AF54-C5571F220D69}" type="pres">
      <dgm:prSet presAssocID="{5A884FC0-0D60-4248-A3DF-F47BD9D5DF1C}" presName="level3hierChild" presStyleCnt="0"/>
      <dgm:spPr/>
      <dgm:t>
        <a:bodyPr/>
        <a:lstStyle/>
        <a:p>
          <a:endParaRPr lang="en-US"/>
        </a:p>
      </dgm:t>
    </dgm:pt>
    <dgm:pt modelId="{34A3CB8D-54BC-4FC1-B84C-FF0780B83237}" type="pres">
      <dgm:prSet presAssocID="{2CCD3D04-068A-4590-A480-7385B390A52A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9DF817F9-7D51-4761-8B99-88EFC0F0183F}" type="pres">
      <dgm:prSet presAssocID="{2CCD3D04-068A-4590-A480-7385B390A52A}" presName="connTx" presStyleLbl="parChTrans1D2" presStyleIdx="1" presStyleCnt="4"/>
      <dgm:spPr/>
      <dgm:t>
        <a:bodyPr/>
        <a:lstStyle/>
        <a:p>
          <a:endParaRPr lang="en-US"/>
        </a:p>
      </dgm:t>
    </dgm:pt>
    <dgm:pt modelId="{BAAC522F-27B8-4AE9-91EB-C2398D428AA7}" type="pres">
      <dgm:prSet presAssocID="{2395373F-E1EE-45CF-87C1-4648422493CF}" presName="root2" presStyleCnt="0"/>
      <dgm:spPr/>
      <dgm:t>
        <a:bodyPr/>
        <a:lstStyle/>
        <a:p>
          <a:endParaRPr lang="en-US"/>
        </a:p>
      </dgm:t>
    </dgm:pt>
    <dgm:pt modelId="{C520EE9D-2869-4250-8D77-94F694ABE095}" type="pres">
      <dgm:prSet presAssocID="{2395373F-E1EE-45CF-87C1-4648422493CF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482B43-67AC-4120-925B-7F0D5D37967B}" type="pres">
      <dgm:prSet presAssocID="{2395373F-E1EE-45CF-87C1-4648422493CF}" presName="level3hierChild" presStyleCnt="0"/>
      <dgm:spPr/>
      <dgm:t>
        <a:bodyPr/>
        <a:lstStyle/>
        <a:p>
          <a:endParaRPr lang="en-US"/>
        </a:p>
      </dgm:t>
    </dgm:pt>
    <dgm:pt modelId="{1737E951-0600-4002-9731-D3EF0BD1F29E}" type="pres">
      <dgm:prSet presAssocID="{237D88EB-3D86-4074-A188-4748AD234B4D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B8C70C68-C57B-402C-91F3-FA2D6A57A6C8}" type="pres">
      <dgm:prSet presAssocID="{237D88EB-3D86-4074-A188-4748AD234B4D}" presName="connTx" presStyleLbl="parChTrans1D2" presStyleIdx="2" presStyleCnt="4"/>
      <dgm:spPr/>
      <dgm:t>
        <a:bodyPr/>
        <a:lstStyle/>
        <a:p>
          <a:endParaRPr lang="en-US"/>
        </a:p>
      </dgm:t>
    </dgm:pt>
    <dgm:pt modelId="{3DF89D4F-E490-43B2-9030-48EE4CD78E5D}" type="pres">
      <dgm:prSet presAssocID="{5069D259-E2E7-4DC8-916A-D79F26B9CDB2}" presName="root2" presStyleCnt="0"/>
      <dgm:spPr/>
      <dgm:t>
        <a:bodyPr/>
        <a:lstStyle/>
        <a:p>
          <a:endParaRPr lang="en-US"/>
        </a:p>
      </dgm:t>
    </dgm:pt>
    <dgm:pt modelId="{38821B05-81D0-4B6D-A0B3-F819E6C9360A}" type="pres">
      <dgm:prSet presAssocID="{5069D259-E2E7-4DC8-916A-D79F26B9CDB2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0EE34B-3891-4536-B48A-E8EFCAD4A205}" type="pres">
      <dgm:prSet presAssocID="{5069D259-E2E7-4DC8-916A-D79F26B9CDB2}" presName="level3hierChild" presStyleCnt="0"/>
      <dgm:spPr/>
      <dgm:t>
        <a:bodyPr/>
        <a:lstStyle/>
        <a:p>
          <a:endParaRPr lang="en-US"/>
        </a:p>
      </dgm:t>
    </dgm:pt>
    <dgm:pt modelId="{EE66CB19-06B2-43E8-ACD3-B48AF423112F}" type="pres">
      <dgm:prSet presAssocID="{1FE6FE63-2915-433E-84E6-21A8B5FE40E0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8CF1837B-CD52-4059-93F2-ECF6FB3CC0C1}" type="pres">
      <dgm:prSet presAssocID="{1FE6FE63-2915-433E-84E6-21A8B5FE40E0}" presName="connTx" presStyleLbl="parChTrans1D2" presStyleIdx="3" presStyleCnt="4"/>
      <dgm:spPr/>
      <dgm:t>
        <a:bodyPr/>
        <a:lstStyle/>
        <a:p>
          <a:endParaRPr lang="en-US"/>
        </a:p>
      </dgm:t>
    </dgm:pt>
    <dgm:pt modelId="{EC979D59-CC86-4473-AB21-283A6AAAE407}" type="pres">
      <dgm:prSet presAssocID="{2B7D87B5-99BB-4AE9-95A0-3F0ABDFFB7EF}" presName="root2" presStyleCnt="0"/>
      <dgm:spPr/>
      <dgm:t>
        <a:bodyPr/>
        <a:lstStyle/>
        <a:p>
          <a:endParaRPr lang="en-US"/>
        </a:p>
      </dgm:t>
    </dgm:pt>
    <dgm:pt modelId="{71205F54-682E-4790-9E9F-744432456521}" type="pres">
      <dgm:prSet presAssocID="{2B7D87B5-99BB-4AE9-95A0-3F0ABDFFB7EF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A9095D-9821-40C8-B80C-6BF473E535D6}" type="pres">
      <dgm:prSet presAssocID="{2B7D87B5-99BB-4AE9-95A0-3F0ABDFFB7EF}" presName="level3hierChild" presStyleCnt="0"/>
      <dgm:spPr/>
      <dgm:t>
        <a:bodyPr/>
        <a:lstStyle/>
        <a:p>
          <a:endParaRPr lang="en-US"/>
        </a:p>
      </dgm:t>
    </dgm:pt>
  </dgm:ptLst>
  <dgm:cxnLst>
    <dgm:cxn modelId="{66D007ED-F45E-46B8-84A1-8E0D2399AF7C}" srcId="{5823A242-0387-4582-9338-950E49BA30F0}" destId="{A7F44334-FC19-4C05-A4E6-AD6506A47EE6}" srcOrd="0" destOrd="0" parTransId="{CC1B4701-955D-420F-8567-B3F104574C33}" sibTransId="{4602C497-5805-413C-BB85-632BC94F6502}"/>
    <dgm:cxn modelId="{BF0A0FD7-FB95-466C-BE49-07EB9DF4284C}" srcId="{A7F44334-FC19-4C05-A4E6-AD6506A47EE6}" destId="{2B7D87B5-99BB-4AE9-95A0-3F0ABDFFB7EF}" srcOrd="3" destOrd="0" parTransId="{1FE6FE63-2915-433E-84E6-21A8B5FE40E0}" sibTransId="{E318ACD6-1DD4-464E-8C1F-119CDFE422D4}"/>
    <dgm:cxn modelId="{62B5FEC3-4DF1-4E92-9B51-D39089E2A340}" type="presOf" srcId="{A7F44334-FC19-4C05-A4E6-AD6506A47EE6}" destId="{5011DA44-6708-4F27-8396-8B787D366915}" srcOrd="0" destOrd="0" presId="urn:microsoft.com/office/officeart/2005/8/layout/hierarchy2"/>
    <dgm:cxn modelId="{37543DCB-846F-4BED-A0D4-D9BBE99095DD}" type="presOf" srcId="{237D88EB-3D86-4074-A188-4748AD234B4D}" destId="{1737E951-0600-4002-9731-D3EF0BD1F29E}" srcOrd="0" destOrd="0" presId="urn:microsoft.com/office/officeart/2005/8/layout/hierarchy2"/>
    <dgm:cxn modelId="{0D19FB54-8109-46AD-86EE-7CD808001796}" type="presOf" srcId="{237D88EB-3D86-4074-A188-4748AD234B4D}" destId="{B8C70C68-C57B-402C-91F3-FA2D6A57A6C8}" srcOrd="1" destOrd="0" presId="urn:microsoft.com/office/officeart/2005/8/layout/hierarchy2"/>
    <dgm:cxn modelId="{D1FA73B9-3CBA-4C1F-A4D2-8FD2EDE495A5}" srcId="{A7F44334-FC19-4C05-A4E6-AD6506A47EE6}" destId="{5A884FC0-0D60-4248-A3DF-F47BD9D5DF1C}" srcOrd="0" destOrd="0" parTransId="{080954B5-7183-4469-975B-53EAFF24E05A}" sibTransId="{1A9B5122-3622-4127-9EC0-86352DF45433}"/>
    <dgm:cxn modelId="{EFFBF455-09D6-4668-B247-28218F7424F1}" type="presOf" srcId="{2B7D87B5-99BB-4AE9-95A0-3F0ABDFFB7EF}" destId="{71205F54-682E-4790-9E9F-744432456521}" srcOrd="0" destOrd="0" presId="urn:microsoft.com/office/officeart/2005/8/layout/hierarchy2"/>
    <dgm:cxn modelId="{FFBD95B0-819D-49F1-A598-DD93EC862515}" type="presOf" srcId="{080954B5-7183-4469-975B-53EAFF24E05A}" destId="{F82C689F-B6E0-423F-B6B1-D05124872C21}" srcOrd="0" destOrd="0" presId="urn:microsoft.com/office/officeart/2005/8/layout/hierarchy2"/>
    <dgm:cxn modelId="{D2F2053D-BF52-46EC-9CCA-A6335027007B}" type="presOf" srcId="{2CCD3D04-068A-4590-A480-7385B390A52A}" destId="{9DF817F9-7D51-4761-8B99-88EFC0F0183F}" srcOrd="1" destOrd="0" presId="urn:microsoft.com/office/officeart/2005/8/layout/hierarchy2"/>
    <dgm:cxn modelId="{5EABB60D-4468-48C8-9E91-53E052A5D789}" type="presOf" srcId="{5069D259-E2E7-4DC8-916A-D79F26B9CDB2}" destId="{38821B05-81D0-4B6D-A0B3-F819E6C9360A}" srcOrd="0" destOrd="0" presId="urn:microsoft.com/office/officeart/2005/8/layout/hierarchy2"/>
    <dgm:cxn modelId="{F61533A2-DCD0-42D2-AD4F-1B4F710832D5}" type="presOf" srcId="{2CCD3D04-068A-4590-A480-7385B390A52A}" destId="{34A3CB8D-54BC-4FC1-B84C-FF0780B83237}" srcOrd="0" destOrd="0" presId="urn:microsoft.com/office/officeart/2005/8/layout/hierarchy2"/>
    <dgm:cxn modelId="{15013E4C-1FEB-4A23-8594-82E3110370ED}" type="presOf" srcId="{080954B5-7183-4469-975B-53EAFF24E05A}" destId="{576ADCAF-6AB3-440A-804B-5A25B9CAA3D7}" srcOrd="1" destOrd="0" presId="urn:microsoft.com/office/officeart/2005/8/layout/hierarchy2"/>
    <dgm:cxn modelId="{14D0C11F-62F6-4F5A-8059-E12B3B6CFEE8}" type="presOf" srcId="{5823A242-0387-4582-9338-950E49BA30F0}" destId="{6E0201D2-0930-4D91-80CC-48889A3B897D}" srcOrd="0" destOrd="0" presId="urn:microsoft.com/office/officeart/2005/8/layout/hierarchy2"/>
    <dgm:cxn modelId="{927FBFBE-D23B-4A3C-A28E-14F92E8F4553}" srcId="{A7F44334-FC19-4C05-A4E6-AD6506A47EE6}" destId="{2395373F-E1EE-45CF-87C1-4648422493CF}" srcOrd="1" destOrd="0" parTransId="{2CCD3D04-068A-4590-A480-7385B390A52A}" sibTransId="{0DDCB817-96B9-47B8-B285-B581B6DC025D}"/>
    <dgm:cxn modelId="{150513F7-0818-4246-B6F4-3B646DECE5F9}" type="presOf" srcId="{1FE6FE63-2915-433E-84E6-21A8B5FE40E0}" destId="{8CF1837B-CD52-4059-93F2-ECF6FB3CC0C1}" srcOrd="1" destOrd="0" presId="urn:microsoft.com/office/officeart/2005/8/layout/hierarchy2"/>
    <dgm:cxn modelId="{EC275C69-DB11-42AF-AFD3-61CE458184F2}" type="presOf" srcId="{5A884FC0-0D60-4248-A3DF-F47BD9D5DF1C}" destId="{37B18992-5826-4C5A-B09A-11E69E39088F}" srcOrd="0" destOrd="0" presId="urn:microsoft.com/office/officeart/2005/8/layout/hierarchy2"/>
    <dgm:cxn modelId="{33E937EB-3178-4EE9-BFB7-A05E1CEA5FFB}" type="presOf" srcId="{2395373F-E1EE-45CF-87C1-4648422493CF}" destId="{C520EE9D-2869-4250-8D77-94F694ABE095}" srcOrd="0" destOrd="0" presId="urn:microsoft.com/office/officeart/2005/8/layout/hierarchy2"/>
    <dgm:cxn modelId="{363A1258-0258-4F51-8C42-D75036DC1A73}" type="presOf" srcId="{1FE6FE63-2915-433E-84E6-21A8B5FE40E0}" destId="{EE66CB19-06B2-43E8-ACD3-B48AF423112F}" srcOrd="0" destOrd="0" presId="urn:microsoft.com/office/officeart/2005/8/layout/hierarchy2"/>
    <dgm:cxn modelId="{A03A0014-AC25-408B-AB91-94F8D36E6EF6}" srcId="{A7F44334-FC19-4C05-A4E6-AD6506A47EE6}" destId="{5069D259-E2E7-4DC8-916A-D79F26B9CDB2}" srcOrd="2" destOrd="0" parTransId="{237D88EB-3D86-4074-A188-4748AD234B4D}" sibTransId="{8C02D242-476F-4297-A0EC-C43ECCE320D0}"/>
    <dgm:cxn modelId="{315873CD-E058-4B8A-A83B-8D0338A18B60}" type="presParOf" srcId="{6E0201D2-0930-4D91-80CC-48889A3B897D}" destId="{DC05AA2E-EA5A-4053-8DDB-C52EE281497E}" srcOrd="0" destOrd="0" presId="urn:microsoft.com/office/officeart/2005/8/layout/hierarchy2"/>
    <dgm:cxn modelId="{99FAD790-A9F7-4EF0-B2F4-F9221734BAAF}" type="presParOf" srcId="{DC05AA2E-EA5A-4053-8DDB-C52EE281497E}" destId="{5011DA44-6708-4F27-8396-8B787D366915}" srcOrd="0" destOrd="0" presId="urn:microsoft.com/office/officeart/2005/8/layout/hierarchy2"/>
    <dgm:cxn modelId="{D8521609-3D17-4B6E-B646-2234C82F8501}" type="presParOf" srcId="{DC05AA2E-EA5A-4053-8DDB-C52EE281497E}" destId="{67ECC2B2-6829-4E41-AA13-1344033EDFD5}" srcOrd="1" destOrd="0" presId="urn:microsoft.com/office/officeart/2005/8/layout/hierarchy2"/>
    <dgm:cxn modelId="{CFB7D3C7-6CD0-459A-B5DA-12B1716DD8D8}" type="presParOf" srcId="{67ECC2B2-6829-4E41-AA13-1344033EDFD5}" destId="{F82C689F-B6E0-423F-B6B1-D05124872C21}" srcOrd="0" destOrd="0" presId="urn:microsoft.com/office/officeart/2005/8/layout/hierarchy2"/>
    <dgm:cxn modelId="{B7D2EB46-D916-4647-86FD-8C998BABB233}" type="presParOf" srcId="{F82C689F-B6E0-423F-B6B1-D05124872C21}" destId="{576ADCAF-6AB3-440A-804B-5A25B9CAA3D7}" srcOrd="0" destOrd="0" presId="urn:microsoft.com/office/officeart/2005/8/layout/hierarchy2"/>
    <dgm:cxn modelId="{AC8D0F98-12C3-4A70-907A-C2757F50982C}" type="presParOf" srcId="{67ECC2B2-6829-4E41-AA13-1344033EDFD5}" destId="{774DC3C1-7DCF-4002-BFD4-9BB36E2F4802}" srcOrd="1" destOrd="0" presId="urn:microsoft.com/office/officeart/2005/8/layout/hierarchy2"/>
    <dgm:cxn modelId="{A98B6D17-9222-4499-8C21-A7B58B3BF70D}" type="presParOf" srcId="{774DC3C1-7DCF-4002-BFD4-9BB36E2F4802}" destId="{37B18992-5826-4C5A-B09A-11E69E39088F}" srcOrd="0" destOrd="0" presId="urn:microsoft.com/office/officeart/2005/8/layout/hierarchy2"/>
    <dgm:cxn modelId="{C6D9A190-FF36-47CD-9B31-2230AF9E680C}" type="presParOf" srcId="{774DC3C1-7DCF-4002-BFD4-9BB36E2F4802}" destId="{4D6F6EA5-F347-4BF1-AF54-C5571F220D69}" srcOrd="1" destOrd="0" presId="urn:microsoft.com/office/officeart/2005/8/layout/hierarchy2"/>
    <dgm:cxn modelId="{0C7F08D9-6679-4AF9-BA13-B405738F8180}" type="presParOf" srcId="{67ECC2B2-6829-4E41-AA13-1344033EDFD5}" destId="{34A3CB8D-54BC-4FC1-B84C-FF0780B83237}" srcOrd="2" destOrd="0" presId="urn:microsoft.com/office/officeart/2005/8/layout/hierarchy2"/>
    <dgm:cxn modelId="{D8C02D76-0A10-4F0B-B94D-3D804DC2C050}" type="presParOf" srcId="{34A3CB8D-54BC-4FC1-B84C-FF0780B83237}" destId="{9DF817F9-7D51-4761-8B99-88EFC0F0183F}" srcOrd="0" destOrd="0" presId="urn:microsoft.com/office/officeart/2005/8/layout/hierarchy2"/>
    <dgm:cxn modelId="{38092201-7208-48D4-A2CD-C2B2A06D97DA}" type="presParOf" srcId="{67ECC2B2-6829-4E41-AA13-1344033EDFD5}" destId="{BAAC522F-27B8-4AE9-91EB-C2398D428AA7}" srcOrd="3" destOrd="0" presId="urn:microsoft.com/office/officeart/2005/8/layout/hierarchy2"/>
    <dgm:cxn modelId="{A01D6307-97D6-4424-B1AA-29300AFEF192}" type="presParOf" srcId="{BAAC522F-27B8-4AE9-91EB-C2398D428AA7}" destId="{C520EE9D-2869-4250-8D77-94F694ABE095}" srcOrd="0" destOrd="0" presId="urn:microsoft.com/office/officeart/2005/8/layout/hierarchy2"/>
    <dgm:cxn modelId="{3B5703BC-0EF9-44DA-BAC1-91C8C3C6BD90}" type="presParOf" srcId="{BAAC522F-27B8-4AE9-91EB-C2398D428AA7}" destId="{51482B43-67AC-4120-925B-7F0D5D37967B}" srcOrd="1" destOrd="0" presId="urn:microsoft.com/office/officeart/2005/8/layout/hierarchy2"/>
    <dgm:cxn modelId="{974D88BF-B7EE-421A-9154-095F84D7363E}" type="presParOf" srcId="{67ECC2B2-6829-4E41-AA13-1344033EDFD5}" destId="{1737E951-0600-4002-9731-D3EF0BD1F29E}" srcOrd="4" destOrd="0" presId="urn:microsoft.com/office/officeart/2005/8/layout/hierarchy2"/>
    <dgm:cxn modelId="{DDDDD629-6E7C-415B-B117-40A287ADFA7F}" type="presParOf" srcId="{1737E951-0600-4002-9731-D3EF0BD1F29E}" destId="{B8C70C68-C57B-402C-91F3-FA2D6A57A6C8}" srcOrd="0" destOrd="0" presId="urn:microsoft.com/office/officeart/2005/8/layout/hierarchy2"/>
    <dgm:cxn modelId="{F94EF2D1-8489-4078-BF3C-8F6CEE8BEC1E}" type="presParOf" srcId="{67ECC2B2-6829-4E41-AA13-1344033EDFD5}" destId="{3DF89D4F-E490-43B2-9030-48EE4CD78E5D}" srcOrd="5" destOrd="0" presId="urn:microsoft.com/office/officeart/2005/8/layout/hierarchy2"/>
    <dgm:cxn modelId="{2BE9B0C8-714C-457D-BD07-49D15113275D}" type="presParOf" srcId="{3DF89D4F-E490-43B2-9030-48EE4CD78E5D}" destId="{38821B05-81D0-4B6D-A0B3-F819E6C9360A}" srcOrd="0" destOrd="0" presId="urn:microsoft.com/office/officeart/2005/8/layout/hierarchy2"/>
    <dgm:cxn modelId="{C787D402-8229-4D26-8BFB-347F27E260CD}" type="presParOf" srcId="{3DF89D4F-E490-43B2-9030-48EE4CD78E5D}" destId="{FB0EE34B-3891-4536-B48A-E8EFCAD4A205}" srcOrd="1" destOrd="0" presId="urn:microsoft.com/office/officeart/2005/8/layout/hierarchy2"/>
    <dgm:cxn modelId="{0E6BF094-3EF5-49F9-AA5C-C6B319169F35}" type="presParOf" srcId="{67ECC2B2-6829-4E41-AA13-1344033EDFD5}" destId="{EE66CB19-06B2-43E8-ACD3-B48AF423112F}" srcOrd="6" destOrd="0" presId="urn:microsoft.com/office/officeart/2005/8/layout/hierarchy2"/>
    <dgm:cxn modelId="{78B1478E-07CC-48F0-91EB-23CE8C183763}" type="presParOf" srcId="{EE66CB19-06B2-43E8-ACD3-B48AF423112F}" destId="{8CF1837B-CD52-4059-93F2-ECF6FB3CC0C1}" srcOrd="0" destOrd="0" presId="urn:microsoft.com/office/officeart/2005/8/layout/hierarchy2"/>
    <dgm:cxn modelId="{656A1A9E-A4A8-4FEE-A554-AACC6C98B2C6}" type="presParOf" srcId="{67ECC2B2-6829-4E41-AA13-1344033EDFD5}" destId="{EC979D59-CC86-4473-AB21-283A6AAAE407}" srcOrd="7" destOrd="0" presId="urn:microsoft.com/office/officeart/2005/8/layout/hierarchy2"/>
    <dgm:cxn modelId="{39072405-9656-4C24-B3B9-57ED75D649BA}" type="presParOf" srcId="{EC979D59-CC86-4473-AB21-283A6AAAE407}" destId="{71205F54-682E-4790-9E9F-744432456521}" srcOrd="0" destOrd="0" presId="urn:microsoft.com/office/officeart/2005/8/layout/hierarchy2"/>
    <dgm:cxn modelId="{6F99EE3A-CC6F-4254-B315-5C4F71C1F0A3}" type="presParOf" srcId="{EC979D59-CC86-4473-AB21-283A6AAAE407}" destId="{3DA9095D-9821-40C8-B80C-6BF473E535D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23A242-0387-4582-9338-950E49BA30F0}" type="doc">
      <dgm:prSet loTypeId="urn:microsoft.com/office/officeart/2005/8/layout/hierarchy6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A7F44334-FC19-4C05-A4E6-AD6506A47EE6}">
      <dgm:prSet phldrT="[Text]" custT="1"/>
      <dgm:spPr/>
      <dgm:t>
        <a:bodyPr/>
        <a:lstStyle/>
        <a:p>
          <a:r>
            <a:rPr lang="en-US" sz="2600" b="1" dirty="0" smtClean="0">
              <a:latin typeface="+mn-lt"/>
            </a:rPr>
            <a:t>Closing</a:t>
          </a:r>
          <a:endParaRPr lang="en-US" sz="2600" b="1" dirty="0">
            <a:latin typeface="+mn-lt"/>
          </a:endParaRPr>
        </a:p>
      </dgm:t>
    </dgm:pt>
    <dgm:pt modelId="{CC1B4701-955D-420F-8567-B3F104574C33}" type="parTrans" cxnId="{66D007ED-F45E-46B8-84A1-8E0D2399AF7C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4602C497-5805-413C-BB85-632BC94F6502}" type="sibTrans" cxnId="{66D007ED-F45E-46B8-84A1-8E0D2399AF7C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5A884FC0-0D60-4248-A3DF-F47BD9D5DF1C}">
      <dgm:prSet phldrT="[Text]" custT="1"/>
      <dgm:spPr/>
      <dgm:t>
        <a:bodyPr/>
        <a:lstStyle/>
        <a:p>
          <a:r>
            <a:rPr lang="en-US" sz="2000" b="1" dirty="0" smtClean="0">
              <a:latin typeface="+mn-lt"/>
            </a:rPr>
            <a:t>English</a:t>
          </a:r>
          <a:endParaRPr lang="en-US" sz="2000" b="1" dirty="0">
            <a:latin typeface="+mn-lt"/>
          </a:endParaRPr>
        </a:p>
      </dgm:t>
    </dgm:pt>
    <dgm:pt modelId="{080954B5-7183-4469-975B-53EAFF24E05A}" type="parTrans" cxnId="{D1FA73B9-3CBA-4C1F-A4D2-8FD2EDE495A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1A9B5122-3622-4127-9EC0-86352DF45433}" type="sibTrans" cxnId="{D1FA73B9-3CBA-4C1F-A4D2-8FD2EDE495A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0176D00C-AD1F-427F-89B5-BB113A29A585}">
      <dgm:prSet phldrT="[Text]" custT="1"/>
      <dgm:spPr/>
      <dgm:t>
        <a:bodyPr/>
        <a:lstStyle/>
        <a:p>
          <a:r>
            <a:rPr lang="en-US" sz="2000" b="1" dirty="0" smtClean="0">
              <a:latin typeface="+mn-lt"/>
            </a:rPr>
            <a:t>Vietnamese</a:t>
          </a:r>
          <a:endParaRPr lang="en-US" sz="2000" b="1" dirty="0">
            <a:latin typeface="+mn-lt"/>
          </a:endParaRPr>
        </a:p>
      </dgm:t>
    </dgm:pt>
    <dgm:pt modelId="{C9A7FC08-4783-4226-BF45-999887F7C9A9}" type="parTrans" cxnId="{AF6EA6BC-E4EE-48D4-8D10-2F5A7FE8A362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0C3EA051-0E79-4D10-886C-E913C6B3A346}" type="sibTrans" cxnId="{AF6EA6BC-E4EE-48D4-8D10-2F5A7FE8A362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CD3112F0-A9AF-4705-9440-3B1EFC154BF0}">
      <dgm:prSet custT="1"/>
      <dgm:spPr/>
      <dgm:t>
        <a:bodyPr/>
        <a:lstStyle/>
        <a:p>
          <a:r>
            <a:rPr lang="en-US" sz="1400" dirty="0" smtClean="0">
              <a:latin typeface="+mn-lt"/>
            </a:rPr>
            <a:t>Thank you and Best Regards</a:t>
          </a:r>
          <a:endParaRPr lang="en-US" sz="1400" dirty="0">
            <a:latin typeface="+mn-lt"/>
          </a:endParaRPr>
        </a:p>
      </dgm:t>
    </dgm:pt>
    <dgm:pt modelId="{314FF1A6-3841-445B-B026-30F33DA166E1}" type="parTrans" cxnId="{29849862-6AA8-40A3-993E-CCEDCC7D6EC3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8B1A1646-BA5B-421C-BC0B-1BC2EBE0DE68}" type="sibTrans" cxnId="{29849862-6AA8-40A3-993E-CCEDCC7D6EC3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E818FB83-C384-4F4B-B538-6A7AB6F77B35}">
      <dgm:prSet custT="1"/>
      <dgm:spPr/>
      <dgm:t>
        <a:bodyPr/>
        <a:lstStyle/>
        <a:p>
          <a:r>
            <a:rPr lang="en-US" sz="1400" dirty="0" smtClean="0">
              <a:latin typeface="+mn-lt"/>
            </a:rPr>
            <a:t>Regards</a:t>
          </a:r>
          <a:endParaRPr lang="en-US" sz="1400" dirty="0">
            <a:latin typeface="+mn-lt"/>
          </a:endParaRPr>
        </a:p>
      </dgm:t>
    </dgm:pt>
    <dgm:pt modelId="{ABE3BC54-5CC5-42CA-9420-681CFF2A2ED0}" type="parTrans" cxnId="{AC370E7C-5943-476C-9F9A-8309BF6522A8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0B2655BD-1B5D-4B0A-B63B-27F29775C2D9}" type="sibTrans" cxnId="{AC370E7C-5943-476C-9F9A-8309BF6522A8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F28602D4-B8F4-4B12-88BE-465DA11C86AF}">
      <dgm:prSet custT="1"/>
      <dgm:spPr/>
      <dgm:t>
        <a:bodyPr/>
        <a:lstStyle/>
        <a:p>
          <a:r>
            <a:rPr lang="en-US" sz="1400" dirty="0" smtClean="0">
              <a:latin typeface="+mn-lt"/>
            </a:rPr>
            <a:t>Kind Regards</a:t>
          </a:r>
          <a:endParaRPr lang="en-US" sz="1400" dirty="0">
            <a:latin typeface="+mn-lt"/>
          </a:endParaRPr>
        </a:p>
      </dgm:t>
    </dgm:pt>
    <dgm:pt modelId="{E13FFE74-EE7C-491B-B5DE-A97249F6F247}" type="parTrans" cxnId="{C78FDE1C-BB6E-4D0C-839D-7E17BBE34CC4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E8EFD1D2-D59D-4CFC-BAD4-23A7BD5FFE7D}" type="sibTrans" cxnId="{C78FDE1C-BB6E-4D0C-839D-7E17BBE34CC4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60548F48-DC13-4385-93B1-032F6CC00E3A}">
      <dgm:prSet custT="1"/>
      <dgm:spPr/>
      <dgm:t>
        <a:bodyPr/>
        <a:lstStyle/>
        <a:p>
          <a:r>
            <a:rPr lang="en-US" sz="1400" dirty="0" smtClean="0">
              <a:latin typeface="+mn-lt"/>
            </a:rPr>
            <a:t>Sincerely </a:t>
          </a:r>
          <a:endParaRPr lang="en-US" sz="1400" dirty="0">
            <a:latin typeface="+mn-lt"/>
          </a:endParaRPr>
        </a:p>
      </dgm:t>
    </dgm:pt>
    <dgm:pt modelId="{F76826FF-32D5-4C28-98AC-F84A50A92D78}" type="parTrans" cxnId="{56F19EF7-3B70-4CB0-8EE9-4AC1403C5F2A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586A0F90-5321-4402-AB38-4F3ACDEDE792}" type="sibTrans" cxnId="{56F19EF7-3B70-4CB0-8EE9-4AC1403C5F2A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C7A0B602-565D-4C9A-B23D-507F47D06226}">
      <dgm:prSet custT="1"/>
      <dgm:spPr/>
      <dgm:t>
        <a:bodyPr/>
        <a:lstStyle/>
        <a:p>
          <a:r>
            <a:rPr lang="en-US" sz="1400" dirty="0" smtClean="0">
              <a:latin typeface="+mn-lt"/>
            </a:rPr>
            <a:t>Yours Sincerely, etc</a:t>
          </a:r>
          <a:endParaRPr lang="en-US" sz="1400" dirty="0">
            <a:latin typeface="+mn-lt"/>
          </a:endParaRPr>
        </a:p>
      </dgm:t>
    </dgm:pt>
    <dgm:pt modelId="{3487FBB3-65C0-4C44-89B4-FB4083665AB8}" type="parTrans" cxnId="{45F9E2AC-45C2-45B1-B1A6-E714D2F3A4DA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72C28B65-31A4-43D4-A33E-5E31E5645B5F}" type="sibTrans" cxnId="{45F9E2AC-45C2-45B1-B1A6-E714D2F3A4DA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413C9E21-E99C-48B0-A161-CD9BDC585C00}">
      <dgm:prSet custT="1"/>
      <dgm:spPr/>
      <dgm:t>
        <a:bodyPr/>
        <a:lstStyle/>
        <a:p>
          <a:r>
            <a:rPr lang="en-US" sz="1400" dirty="0" err="1" smtClean="0">
              <a:latin typeface="+mn-lt"/>
            </a:rPr>
            <a:t>Trân</a:t>
          </a:r>
          <a:r>
            <a:rPr lang="en-US" sz="1400" dirty="0" smtClean="0">
              <a:latin typeface="+mn-lt"/>
            </a:rPr>
            <a:t> </a:t>
          </a:r>
          <a:r>
            <a:rPr lang="en-US" sz="1400" dirty="0" err="1" smtClean="0">
              <a:latin typeface="+mn-lt"/>
            </a:rPr>
            <a:t>Trọng</a:t>
          </a:r>
          <a:endParaRPr lang="en-US" sz="1400" dirty="0">
            <a:latin typeface="+mn-lt"/>
          </a:endParaRPr>
        </a:p>
      </dgm:t>
    </dgm:pt>
    <dgm:pt modelId="{190EBAF7-5CD3-4A18-B4CC-4395772A7579}" type="parTrans" cxnId="{04451664-0453-4C0C-8053-BAA0C576FFF4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532711DE-F693-4C17-86D4-2308B7D1D65E}" type="sibTrans" cxnId="{04451664-0453-4C0C-8053-BAA0C576FFF4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27ED3B16-05DB-4079-A177-D4CF3ABEE848}">
      <dgm:prSet custT="1"/>
      <dgm:spPr/>
      <dgm:t>
        <a:bodyPr/>
        <a:lstStyle/>
        <a:p>
          <a:r>
            <a:rPr lang="en-US" sz="1400" dirty="0" err="1" smtClean="0">
              <a:latin typeface="+mn-lt"/>
            </a:rPr>
            <a:t>Cảm</a:t>
          </a:r>
          <a:r>
            <a:rPr lang="en-US" sz="1400" dirty="0" smtClean="0">
              <a:latin typeface="+mn-lt"/>
            </a:rPr>
            <a:t> </a:t>
          </a:r>
          <a:r>
            <a:rPr lang="en-US" sz="1400" dirty="0" err="1" smtClean="0">
              <a:latin typeface="+mn-lt"/>
            </a:rPr>
            <a:t>ơn</a:t>
          </a:r>
          <a:r>
            <a:rPr lang="en-US" sz="1400" dirty="0" smtClean="0">
              <a:latin typeface="+mn-lt"/>
            </a:rPr>
            <a:t> </a:t>
          </a:r>
          <a:r>
            <a:rPr lang="en-US" sz="1400" dirty="0" err="1" smtClean="0">
              <a:latin typeface="+mn-lt"/>
            </a:rPr>
            <a:t>anh</a:t>
          </a:r>
          <a:r>
            <a:rPr lang="en-US" sz="1400" dirty="0" smtClean="0">
              <a:latin typeface="+mn-lt"/>
            </a:rPr>
            <a:t>/</a:t>
          </a:r>
          <a:r>
            <a:rPr lang="en-US" sz="1400" dirty="0" err="1" smtClean="0">
              <a:latin typeface="+mn-lt"/>
            </a:rPr>
            <a:t>chị</a:t>
          </a:r>
          <a:endParaRPr lang="en-US" sz="1400" dirty="0">
            <a:latin typeface="+mn-lt"/>
          </a:endParaRPr>
        </a:p>
      </dgm:t>
    </dgm:pt>
    <dgm:pt modelId="{5F09535F-A100-451F-8CC8-5EEECA0CB5BA}" type="parTrans" cxnId="{EFCCBD0F-A3DC-46F9-A985-CA371E3DE83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6B8A1446-2515-4DC2-AF2B-2E9322F46DD2}" type="sibTrans" cxnId="{EFCCBD0F-A3DC-46F9-A985-CA371E3DE83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9B25A947-EDE6-4C32-B5F2-E8DE20C50AF0}">
      <dgm:prSet custT="1"/>
      <dgm:spPr/>
      <dgm:t>
        <a:bodyPr/>
        <a:lstStyle/>
        <a:p>
          <a:r>
            <a:rPr lang="en-US" sz="1400" dirty="0" smtClean="0">
              <a:latin typeface="+mn-lt"/>
            </a:rPr>
            <a:t>Regards,</a:t>
          </a:r>
          <a:endParaRPr lang="en-US" sz="1400" dirty="0">
            <a:latin typeface="+mn-lt"/>
          </a:endParaRPr>
        </a:p>
      </dgm:t>
    </dgm:pt>
    <dgm:pt modelId="{A8BEDFCC-1485-4C3B-B3BA-3DD04074FD68}" type="parTrans" cxnId="{76755C8A-4F76-42B9-BE1A-B0E06AF3D23E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B9098E66-D68A-4B3F-AD6E-915B4AA0CC55}" type="sibTrans" cxnId="{76755C8A-4F76-42B9-BE1A-B0E06AF3D23E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4D043FF7-E22D-4DCA-8499-F8E4D8FF6194}" type="pres">
      <dgm:prSet presAssocID="{5823A242-0387-4582-9338-950E49BA30F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32A641-2F8B-4527-A7D8-0A4244CCEFF1}" type="pres">
      <dgm:prSet presAssocID="{5823A242-0387-4582-9338-950E49BA30F0}" presName="hierFlow" presStyleCnt="0"/>
      <dgm:spPr/>
    </dgm:pt>
    <dgm:pt modelId="{6191271C-3799-495C-8174-4A02971972DF}" type="pres">
      <dgm:prSet presAssocID="{5823A242-0387-4582-9338-950E49BA30F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9348653-92F1-4442-9794-C21446E7289D}" type="pres">
      <dgm:prSet presAssocID="{A7F44334-FC19-4C05-A4E6-AD6506A47EE6}" presName="Name14" presStyleCnt="0"/>
      <dgm:spPr/>
    </dgm:pt>
    <dgm:pt modelId="{3830C067-5587-4A2A-8656-945EED58D7D3}" type="pres">
      <dgm:prSet presAssocID="{A7F44334-FC19-4C05-A4E6-AD6506A47EE6}" presName="level1Shape" presStyleLbl="node0" presStyleIdx="0" presStyleCnt="1" custScaleX="198794" custScaleY="128597" custLinFactY="-100000" custLinFactNeighborX="-5942" custLinFactNeighborY="-1272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3A8F8F-672E-4B3A-B616-C26517FC1912}" type="pres">
      <dgm:prSet presAssocID="{A7F44334-FC19-4C05-A4E6-AD6506A47EE6}" presName="hierChild2" presStyleCnt="0"/>
      <dgm:spPr/>
    </dgm:pt>
    <dgm:pt modelId="{74DBC7FB-E577-40FD-86DD-EBDBF48FE611}" type="pres">
      <dgm:prSet presAssocID="{080954B5-7183-4469-975B-53EAFF24E05A}" presName="Name19" presStyleLbl="parChTrans1D2" presStyleIdx="0" presStyleCnt="2"/>
      <dgm:spPr/>
      <dgm:t>
        <a:bodyPr/>
        <a:lstStyle/>
        <a:p>
          <a:endParaRPr lang="en-US"/>
        </a:p>
      </dgm:t>
    </dgm:pt>
    <dgm:pt modelId="{313D58DE-0EB9-49AA-9DB3-5AD2EC52B20B}" type="pres">
      <dgm:prSet presAssocID="{5A884FC0-0D60-4248-A3DF-F47BD9D5DF1C}" presName="Name21" presStyleCnt="0"/>
      <dgm:spPr/>
    </dgm:pt>
    <dgm:pt modelId="{4A44856D-69A8-45F8-B1C9-A06983B64FAE}" type="pres">
      <dgm:prSet presAssocID="{5A884FC0-0D60-4248-A3DF-F47BD9D5DF1C}" presName="level2Shape" presStyleLbl="node2" presStyleIdx="0" presStyleCnt="2" custScaleX="165297" custLinFactNeighborX="1486" custLinFactNeighborY="-75758"/>
      <dgm:spPr/>
      <dgm:t>
        <a:bodyPr/>
        <a:lstStyle/>
        <a:p>
          <a:endParaRPr lang="en-US"/>
        </a:p>
      </dgm:t>
    </dgm:pt>
    <dgm:pt modelId="{C172E1FE-B40D-4B09-B75B-BB32433989C9}" type="pres">
      <dgm:prSet presAssocID="{5A884FC0-0D60-4248-A3DF-F47BD9D5DF1C}" presName="hierChild3" presStyleCnt="0"/>
      <dgm:spPr/>
    </dgm:pt>
    <dgm:pt modelId="{FB6BAE1F-AC91-483D-9FF4-75929EBC8F47}" type="pres">
      <dgm:prSet presAssocID="{314FF1A6-3841-445B-B026-30F33DA166E1}" presName="Name19" presStyleLbl="parChTrans1D3" presStyleIdx="0" presStyleCnt="8"/>
      <dgm:spPr/>
      <dgm:t>
        <a:bodyPr/>
        <a:lstStyle/>
        <a:p>
          <a:endParaRPr lang="en-US"/>
        </a:p>
      </dgm:t>
    </dgm:pt>
    <dgm:pt modelId="{35EC7CF3-BCE4-4604-8EC8-F7FD6C76E3D0}" type="pres">
      <dgm:prSet presAssocID="{CD3112F0-A9AF-4705-9440-3B1EFC154BF0}" presName="Name21" presStyleCnt="0"/>
      <dgm:spPr/>
    </dgm:pt>
    <dgm:pt modelId="{C32191B8-66C7-4BAA-96A8-7875AD213A41}" type="pres">
      <dgm:prSet presAssocID="{CD3112F0-A9AF-4705-9440-3B1EFC154BF0}" presName="level2Shape" presStyleLbl="node3" presStyleIdx="0" presStyleCnt="8" custScaleX="118836" custLinFactNeighborX="-55"/>
      <dgm:spPr/>
      <dgm:t>
        <a:bodyPr/>
        <a:lstStyle/>
        <a:p>
          <a:endParaRPr lang="en-US"/>
        </a:p>
      </dgm:t>
    </dgm:pt>
    <dgm:pt modelId="{D90B85FA-2186-46E2-A717-A17EF656B752}" type="pres">
      <dgm:prSet presAssocID="{CD3112F0-A9AF-4705-9440-3B1EFC154BF0}" presName="hierChild3" presStyleCnt="0"/>
      <dgm:spPr/>
    </dgm:pt>
    <dgm:pt modelId="{A4ED5E0F-9D29-4226-B880-89AB879CEF8D}" type="pres">
      <dgm:prSet presAssocID="{ABE3BC54-5CC5-42CA-9420-681CFF2A2ED0}" presName="Name19" presStyleLbl="parChTrans1D3" presStyleIdx="1" presStyleCnt="8"/>
      <dgm:spPr/>
      <dgm:t>
        <a:bodyPr/>
        <a:lstStyle/>
        <a:p>
          <a:endParaRPr lang="en-US"/>
        </a:p>
      </dgm:t>
    </dgm:pt>
    <dgm:pt modelId="{96F48752-C026-4A04-AF81-91DB0F6C9A74}" type="pres">
      <dgm:prSet presAssocID="{E818FB83-C384-4F4B-B538-6A7AB6F77B35}" presName="Name21" presStyleCnt="0"/>
      <dgm:spPr/>
    </dgm:pt>
    <dgm:pt modelId="{6AA511E4-77DE-437B-8AF6-90FA7E4C3E7F}" type="pres">
      <dgm:prSet presAssocID="{E818FB83-C384-4F4B-B538-6A7AB6F77B35}" presName="level2Shape" presStyleLbl="node3" presStyleIdx="1" presStyleCnt="8" custLinFactNeighborX="-55"/>
      <dgm:spPr/>
      <dgm:t>
        <a:bodyPr/>
        <a:lstStyle/>
        <a:p>
          <a:endParaRPr lang="en-US"/>
        </a:p>
      </dgm:t>
    </dgm:pt>
    <dgm:pt modelId="{73C8A27B-1F9E-48C0-AD60-1309F283BCDE}" type="pres">
      <dgm:prSet presAssocID="{E818FB83-C384-4F4B-B538-6A7AB6F77B35}" presName="hierChild3" presStyleCnt="0"/>
      <dgm:spPr/>
    </dgm:pt>
    <dgm:pt modelId="{F34A22F0-1874-43CE-8C03-199F182B06A6}" type="pres">
      <dgm:prSet presAssocID="{E13FFE74-EE7C-491B-B5DE-A97249F6F247}" presName="Name19" presStyleLbl="parChTrans1D3" presStyleIdx="2" presStyleCnt="8"/>
      <dgm:spPr/>
      <dgm:t>
        <a:bodyPr/>
        <a:lstStyle/>
        <a:p>
          <a:endParaRPr lang="en-US"/>
        </a:p>
      </dgm:t>
    </dgm:pt>
    <dgm:pt modelId="{7BE2949E-D291-4F24-A4BD-10D10C06CD3A}" type="pres">
      <dgm:prSet presAssocID="{F28602D4-B8F4-4B12-88BE-465DA11C86AF}" presName="Name21" presStyleCnt="0"/>
      <dgm:spPr/>
    </dgm:pt>
    <dgm:pt modelId="{5790D1CF-8444-47C8-A794-9593AEC9113E}" type="pres">
      <dgm:prSet presAssocID="{F28602D4-B8F4-4B12-88BE-465DA11C86AF}" presName="level2Shape" presStyleLbl="node3" presStyleIdx="2" presStyleCnt="8" custLinFactNeighborX="-55"/>
      <dgm:spPr/>
      <dgm:t>
        <a:bodyPr/>
        <a:lstStyle/>
        <a:p>
          <a:endParaRPr lang="en-US"/>
        </a:p>
      </dgm:t>
    </dgm:pt>
    <dgm:pt modelId="{C1407A70-1694-402C-8FCD-588B37A27CE0}" type="pres">
      <dgm:prSet presAssocID="{F28602D4-B8F4-4B12-88BE-465DA11C86AF}" presName="hierChild3" presStyleCnt="0"/>
      <dgm:spPr/>
    </dgm:pt>
    <dgm:pt modelId="{CDA2DEF1-EC43-49BD-B028-5D6E883F12B3}" type="pres">
      <dgm:prSet presAssocID="{F76826FF-32D5-4C28-98AC-F84A50A92D78}" presName="Name19" presStyleLbl="parChTrans1D3" presStyleIdx="3" presStyleCnt="8"/>
      <dgm:spPr/>
      <dgm:t>
        <a:bodyPr/>
        <a:lstStyle/>
        <a:p>
          <a:endParaRPr lang="en-US"/>
        </a:p>
      </dgm:t>
    </dgm:pt>
    <dgm:pt modelId="{AFC57E08-A4DB-4541-93B1-DE0BBE3A507D}" type="pres">
      <dgm:prSet presAssocID="{60548F48-DC13-4385-93B1-032F6CC00E3A}" presName="Name21" presStyleCnt="0"/>
      <dgm:spPr/>
    </dgm:pt>
    <dgm:pt modelId="{76D58C3F-A09E-4503-8FDA-0A27237814A9}" type="pres">
      <dgm:prSet presAssocID="{60548F48-DC13-4385-93B1-032F6CC00E3A}" presName="level2Shape" presStyleLbl="node3" presStyleIdx="3" presStyleCnt="8" custScaleX="121271" custLinFactNeighborX="-55"/>
      <dgm:spPr/>
      <dgm:t>
        <a:bodyPr/>
        <a:lstStyle/>
        <a:p>
          <a:endParaRPr lang="en-US"/>
        </a:p>
      </dgm:t>
    </dgm:pt>
    <dgm:pt modelId="{A4D90A1C-3F13-4DB1-9762-4ABA2069540B}" type="pres">
      <dgm:prSet presAssocID="{60548F48-DC13-4385-93B1-032F6CC00E3A}" presName="hierChild3" presStyleCnt="0"/>
      <dgm:spPr/>
    </dgm:pt>
    <dgm:pt modelId="{1C27E293-CDE6-4610-9DE0-99F084D30E30}" type="pres">
      <dgm:prSet presAssocID="{3487FBB3-65C0-4C44-89B4-FB4083665AB8}" presName="Name19" presStyleLbl="parChTrans1D3" presStyleIdx="4" presStyleCnt="8"/>
      <dgm:spPr/>
      <dgm:t>
        <a:bodyPr/>
        <a:lstStyle/>
        <a:p>
          <a:endParaRPr lang="en-US"/>
        </a:p>
      </dgm:t>
    </dgm:pt>
    <dgm:pt modelId="{EAC07FD1-A552-4CEA-973B-3E8B6FE3DFE8}" type="pres">
      <dgm:prSet presAssocID="{C7A0B602-565D-4C9A-B23D-507F47D06226}" presName="Name21" presStyleCnt="0"/>
      <dgm:spPr/>
    </dgm:pt>
    <dgm:pt modelId="{EE430736-97B2-4219-A03D-850E32B3798C}" type="pres">
      <dgm:prSet presAssocID="{C7A0B602-565D-4C9A-B23D-507F47D06226}" presName="level2Shape" presStyleLbl="node3" presStyleIdx="4" presStyleCnt="8" custScaleX="121460" custLinFactNeighborX="-55"/>
      <dgm:spPr/>
      <dgm:t>
        <a:bodyPr/>
        <a:lstStyle/>
        <a:p>
          <a:endParaRPr lang="en-US"/>
        </a:p>
      </dgm:t>
    </dgm:pt>
    <dgm:pt modelId="{597B42B8-1053-4A7B-910A-3F4245469E28}" type="pres">
      <dgm:prSet presAssocID="{C7A0B602-565D-4C9A-B23D-507F47D06226}" presName="hierChild3" presStyleCnt="0"/>
      <dgm:spPr/>
    </dgm:pt>
    <dgm:pt modelId="{0682E6E2-98F7-4F21-A910-F9E040360E2B}" type="pres">
      <dgm:prSet presAssocID="{C9A7FC08-4783-4226-BF45-999887F7C9A9}" presName="Name19" presStyleLbl="parChTrans1D2" presStyleIdx="1" presStyleCnt="2"/>
      <dgm:spPr/>
      <dgm:t>
        <a:bodyPr/>
        <a:lstStyle/>
        <a:p>
          <a:endParaRPr lang="en-US"/>
        </a:p>
      </dgm:t>
    </dgm:pt>
    <dgm:pt modelId="{0D1DA1AB-6FA5-4FA7-BB17-F17C22076E91}" type="pres">
      <dgm:prSet presAssocID="{0176D00C-AD1F-427F-89B5-BB113A29A585}" presName="Name21" presStyleCnt="0"/>
      <dgm:spPr/>
    </dgm:pt>
    <dgm:pt modelId="{F3B3A3FA-C936-4893-9E3A-77EFDBD2E389}" type="pres">
      <dgm:prSet presAssocID="{0176D00C-AD1F-427F-89B5-BB113A29A585}" presName="level2Shape" presStyleLbl="node2" presStyleIdx="1" presStyleCnt="2" custScaleX="191840" custLinFactNeighborX="-2854" custLinFactNeighborY="-73355"/>
      <dgm:spPr/>
      <dgm:t>
        <a:bodyPr/>
        <a:lstStyle/>
        <a:p>
          <a:endParaRPr lang="en-US"/>
        </a:p>
      </dgm:t>
    </dgm:pt>
    <dgm:pt modelId="{7FD7E401-C9BF-4177-89CF-99B902EB78BB}" type="pres">
      <dgm:prSet presAssocID="{0176D00C-AD1F-427F-89B5-BB113A29A585}" presName="hierChild3" presStyleCnt="0"/>
      <dgm:spPr/>
    </dgm:pt>
    <dgm:pt modelId="{38E90BF5-E4D6-4888-B450-1E6731AAEDB0}" type="pres">
      <dgm:prSet presAssocID="{190EBAF7-5CD3-4A18-B4CC-4395772A7579}" presName="Name19" presStyleLbl="parChTrans1D3" presStyleIdx="5" presStyleCnt="8"/>
      <dgm:spPr/>
      <dgm:t>
        <a:bodyPr/>
        <a:lstStyle/>
        <a:p>
          <a:endParaRPr lang="en-US"/>
        </a:p>
      </dgm:t>
    </dgm:pt>
    <dgm:pt modelId="{05DFBCF7-C0EE-42EF-BBC9-2733CB8A9EE7}" type="pres">
      <dgm:prSet presAssocID="{413C9E21-E99C-48B0-A161-CD9BDC585C00}" presName="Name21" presStyleCnt="0"/>
      <dgm:spPr/>
    </dgm:pt>
    <dgm:pt modelId="{1BC383A1-1632-4FB3-8E01-1D3E8325FE15}" type="pres">
      <dgm:prSet presAssocID="{413C9E21-E99C-48B0-A161-CD9BDC585C00}" presName="level2Shape" presStyleLbl="node3" presStyleIdx="5" presStyleCnt="8" custLinFactNeighborX="-55"/>
      <dgm:spPr/>
      <dgm:t>
        <a:bodyPr/>
        <a:lstStyle/>
        <a:p>
          <a:endParaRPr lang="en-US"/>
        </a:p>
      </dgm:t>
    </dgm:pt>
    <dgm:pt modelId="{F85914CD-901B-45AA-9247-6E0DDD5387BE}" type="pres">
      <dgm:prSet presAssocID="{413C9E21-E99C-48B0-A161-CD9BDC585C00}" presName="hierChild3" presStyleCnt="0"/>
      <dgm:spPr/>
    </dgm:pt>
    <dgm:pt modelId="{C1A2CCC2-862C-4EFE-A7D7-49E5D4F9A6D1}" type="pres">
      <dgm:prSet presAssocID="{5F09535F-A100-451F-8CC8-5EEECA0CB5BA}" presName="Name19" presStyleLbl="parChTrans1D3" presStyleIdx="6" presStyleCnt="8"/>
      <dgm:spPr/>
      <dgm:t>
        <a:bodyPr/>
        <a:lstStyle/>
        <a:p>
          <a:endParaRPr lang="en-US"/>
        </a:p>
      </dgm:t>
    </dgm:pt>
    <dgm:pt modelId="{5122B980-7B18-4799-9942-435DACDF6835}" type="pres">
      <dgm:prSet presAssocID="{27ED3B16-05DB-4079-A177-D4CF3ABEE848}" presName="Name21" presStyleCnt="0"/>
      <dgm:spPr/>
    </dgm:pt>
    <dgm:pt modelId="{DA8C63FC-E94C-4EAC-B689-12314B706D67}" type="pres">
      <dgm:prSet presAssocID="{27ED3B16-05DB-4079-A177-D4CF3ABEE848}" presName="level2Shape" presStyleLbl="node3" presStyleIdx="6" presStyleCnt="8"/>
      <dgm:spPr/>
      <dgm:t>
        <a:bodyPr/>
        <a:lstStyle/>
        <a:p>
          <a:endParaRPr lang="en-US"/>
        </a:p>
      </dgm:t>
    </dgm:pt>
    <dgm:pt modelId="{8B7F1730-8FAA-4002-91BB-8DCC0CCDB5C0}" type="pres">
      <dgm:prSet presAssocID="{27ED3B16-05DB-4079-A177-D4CF3ABEE848}" presName="hierChild3" presStyleCnt="0"/>
      <dgm:spPr/>
    </dgm:pt>
    <dgm:pt modelId="{0EDC0851-F259-41F9-816F-58AC129F19ED}" type="pres">
      <dgm:prSet presAssocID="{A8BEDFCC-1485-4C3B-B3BA-3DD04074FD68}" presName="Name19" presStyleLbl="parChTrans1D3" presStyleIdx="7" presStyleCnt="8"/>
      <dgm:spPr/>
      <dgm:t>
        <a:bodyPr/>
        <a:lstStyle/>
        <a:p>
          <a:endParaRPr lang="en-US"/>
        </a:p>
      </dgm:t>
    </dgm:pt>
    <dgm:pt modelId="{E06AF0A0-E10C-4C5A-9B42-FC950E8C5A75}" type="pres">
      <dgm:prSet presAssocID="{9B25A947-EDE6-4C32-B5F2-E8DE20C50AF0}" presName="Name21" presStyleCnt="0"/>
      <dgm:spPr/>
    </dgm:pt>
    <dgm:pt modelId="{CEB61CB1-D72C-45B9-B71D-D0CAC4F517B5}" type="pres">
      <dgm:prSet presAssocID="{9B25A947-EDE6-4C32-B5F2-E8DE20C50AF0}" presName="level2Shape" presStyleLbl="node3" presStyleIdx="7" presStyleCnt="8"/>
      <dgm:spPr/>
      <dgm:t>
        <a:bodyPr/>
        <a:lstStyle/>
        <a:p>
          <a:endParaRPr lang="en-US"/>
        </a:p>
      </dgm:t>
    </dgm:pt>
    <dgm:pt modelId="{92D30C0E-2950-4A15-997A-0DFD19A563B8}" type="pres">
      <dgm:prSet presAssocID="{9B25A947-EDE6-4C32-B5F2-E8DE20C50AF0}" presName="hierChild3" presStyleCnt="0"/>
      <dgm:spPr/>
    </dgm:pt>
    <dgm:pt modelId="{B22FFD70-373D-42F7-A165-D13CF7E6B7E1}" type="pres">
      <dgm:prSet presAssocID="{5823A242-0387-4582-9338-950E49BA30F0}" presName="bgShapesFlow" presStyleCnt="0"/>
      <dgm:spPr/>
    </dgm:pt>
  </dgm:ptLst>
  <dgm:cxnLst>
    <dgm:cxn modelId="{2F6F9C3B-65FA-4564-BAAD-C2C3F7E6530A}" type="presOf" srcId="{ABE3BC54-5CC5-42CA-9420-681CFF2A2ED0}" destId="{A4ED5E0F-9D29-4226-B880-89AB879CEF8D}" srcOrd="0" destOrd="0" presId="urn:microsoft.com/office/officeart/2005/8/layout/hierarchy6"/>
    <dgm:cxn modelId="{A2358538-CD8A-4049-9C50-6322F17223B6}" type="presOf" srcId="{190EBAF7-5CD3-4A18-B4CC-4395772A7579}" destId="{38E90BF5-E4D6-4888-B450-1E6731AAEDB0}" srcOrd="0" destOrd="0" presId="urn:microsoft.com/office/officeart/2005/8/layout/hierarchy6"/>
    <dgm:cxn modelId="{AC370E7C-5943-476C-9F9A-8309BF6522A8}" srcId="{5A884FC0-0D60-4248-A3DF-F47BD9D5DF1C}" destId="{E818FB83-C384-4F4B-B538-6A7AB6F77B35}" srcOrd="1" destOrd="0" parTransId="{ABE3BC54-5CC5-42CA-9420-681CFF2A2ED0}" sibTransId="{0B2655BD-1B5D-4B0A-B63B-27F29775C2D9}"/>
    <dgm:cxn modelId="{2FD50A29-7253-48A5-91C0-308B06FB3C20}" type="presOf" srcId="{C7A0B602-565D-4C9A-B23D-507F47D06226}" destId="{EE430736-97B2-4219-A03D-850E32B3798C}" srcOrd="0" destOrd="0" presId="urn:microsoft.com/office/officeart/2005/8/layout/hierarchy6"/>
    <dgm:cxn modelId="{32C7EC8A-F189-44C3-8F84-FE6488607669}" type="presOf" srcId="{314FF1A6-3841-445B-B026-30F33DA166E1}" destId="{FB6BAE1F-AC91-483D-9FF4-75929EBC8F47}" srcOrd="0" destOrd="0" presId="urn:microsoft.com/office/officeart/2005/8/layout/hierarchy6"/>
    <dgm:cxn modelId="{65DD5C11-7C28-4B67-BED4-0E68F56D3CAA}" type="presOf" srcId="{F76826FF-32D5-4C28-98AC-F84A50A92D78}" destId="{CDA2DEF1-EC43-49BD-B028-5D6E883F12B3}" srcOrd="0" destOrd="0" presId="urn:microsoft.com/office/officeart/2005/8/layout/hierarchy6"/>
    <dgm:cxn modelId="{05C749C5-9EBB-458E-9019-E1F9E6C6763F}" type="presOf" srcId="{413C9E21-E99C-48B0-A161-CD9BDC585C00}" destId="{1BC383A1-1632-4FB3-8E01-1D3E8325FE15}" srcOrd="0" destOrd="0" presId="urn:microsoft.com/office/officeart/2005/8/layout/hierarchy6"/>
    <dgm:cxn modelId="{DDC165D0-6161-4CF1-84C1-52E9BD044A23}" type="presOf" srcId="{C9A7FC08-4783-4226-BF45-999887F7C9A9}" destId="{0682E6E2-98F7-4F21-A910-F9E040360E2B}" srcOrd="0" destOrd="0" presId="urn:microsoft.com/office/officeart/2005/8/layout/hierarchy6"/>
    <dgm:cxn modelId="{6F517BD7-B71B-4347-B32E-25942050049D}" type="presOf" srcId="{5A884FC0-0D60-4248-A3DF-F47BD9D5DF1C}" destId="{4A44856D-69A8-45F8-B1C9-A06983B64FAE}" srcOrd="0" destOrd="0" presId="urn:microsoft.com/office/officeart/2005/8/layout/hierarchy6"/>
    <dgm:cxn modelId="{D1FA73B9-3CBA-4C1F-A4D2-8FD2EDE495A5}" srcId="{A7F44334-FC19-4C05-A4E6-AD6506A47EE6}" destId="{5A884FC0-0D60-4248-A3DF-F47BD9D5DF1C}" srcOrd="0" destOrd="0" parTransId="{080954B5-7183-4469-975B-53EAFF24E05A}" sibTransId="{1A9B5122-3622-4127-9EC0-86352DF45433}"/>
    <dgm:cxn modelId="{AF6EA6BC-E4EE-48D4-8D10-2F5A7FE8A362}" srcId="{A7F44334-FC19-4C05-A4E6-AD6506A47EE6}" destId="{0176D00C-AD1F-427F-89B5-BB113A29A585}" srcOrd="1" destOrd="0" parTransId="{C9A7FC08-4783-4226-BF45-999887F7C9A9}" sibTransId="{0C3EA051-0E79-4D10-886C-E913C6B3A346}"/>
    <dgm:cxn modelId="{6AF4E7A5-34B4-4A71-87A1-3A6FD3193D67}" type="presOf" srcId="{60548F48-DC13-4385-93B1-032F6CC00E3A}" destId="{76D58C3F-A09E-4503-8FDA-0A27237814A9}" srcOrd="0" destOrd="0" presId="urn:microsoft.com/office/officeart/2005/8/layout/hierarchy6"/>
    <dgm:cxn modelId="{8554D08A-A54B-433E-ABB4-AC0CC6D0BCB4}" type="presOf" srcId="{5823A242-0387-4582-9338-950E49BA30F0}" destId="{4D043FF7-E22D-4DCA-8499-F8E4D8FF6194}" srcOrd="0" destOrd="0" presId="urn:microsoft.com/office/officeart/2005/8/layout/hierarchy6"/>
    <dgm:cxn modelId="{2609031F-258A-4C1A-8C6A-886AA5A372C5}" type="presOf" srcId="{27ED3B16-05DB-4079-A177-D4CF3ABEE848}" destId="{DA8C63FC-E94C-4EAC-B689-12314B706D67}" srcOrd="0" destOrd="0" presId="urn:microsoft.com/office/officeart/2005/8/layout/hierarchy6"/>
    <dgm:cxn modelId="{A83BE7DC-8E66-48DE-BDE3-6675054DA3A2}" type="presOf" srcId="{A7F44334-FC19-4C05-A4E6-AD6506A47EE6}" destId="{3830C067-5587-4A2A-8656-945EED58D7D3}" srcOrd="0" destOrd="0" presId="urn:microsoft.com/office/officeart/2005/8/layout/hierarchy6"/>
    <dgm:cxn modelId="{D428BBA0-3BFC-4385-815F-117AE27215D7}" type="presOf" srcId="{9B25A947-EDE6-4C32-B5F2-E8DE20C50AF0}" destId="{CEB61CB1-D72C-45B9-B71D-D0CAC4F517B5}" srcOrd="0" destOrd="0" presId="urn:microsoft.com/office/officeart/2005/8/layout/hierarchy6"/>
    <dgm:cxn modelId="{29849862-6AA8-40A3-993E-CCEDCC7D6EC3}" srcId="{5A884FC0-0D60-4248-A3DF-F47BD9D5DF1C}" destId="{CD3112F0-A9AF-4705-9440-3B1EFC154BF0}" srcOrd="0" destOrd="0" parTransId="{314FF1A6-3841-445B-B026-30F33DA166E1}" sibTransId="{8B1A1646-BA5B-421C-BC0B-1BC2EBE0DE68}"/>
    <dgm:cxn modelId="{6B00460F-BF82-4572-806A-1AD8F1D4817C}" type="presOf" srcId="{F28602D4-B8F4-4B12-88BE-465DA11C86AF}" destId="{5790D1CF-8444-47C8-A794-9593AEC9113E}" srcOrd="0" destOrd="0" presId="urn:microsoft.com/office/officeart/2005/8/layout/hierarchy6"/>
    <dgm:cxn modelId="{904ABA99-3F0A-438B-B8A4-6763A97262ED}" type="presOf" srcId="{E818FB83-C384-4F4B-B538-6A7AB6F77B35}" destId="{6AA511E4-77DE-437B-8AF6-90FA7E4C3E7F}" srcOrd="0" destOrd="0" presId="urn:microsoft.com/office/officeart/2005/8/layout/hierarchy6"/>
    <dgm:cxn modelId="{EC3E03F6-824C-421A-8ADB-BF56EC79E106}" type="presOf" srcId="{5F09535F-A100-451F-8CC8-5EEECA0CB5BA}" destId="{C1A2CCC2-862C-4EFE-A7D7-49E5D4F9A6D1}" srcOrd="0" destOrd="0" presId="urn:microsoft.com/office/officeart/2005/8/layout/hierarchy6"/>
    <dgm:cxn modelId="{45F9E2AC-45C2-45B1-B1A6-E714D2F3A4DA}" srcId="{5A884FC0-0D60-4248-A3DF-F47BD9D5DF1C}" destId="{C7A0B602-565D-4C9A-B23D-507F47D06226}" srcOrd="4" destOrd="0" parTransId="{3487FBB3-65C0-4C44-89B4-FB4083665AB8}" sibTransId="{72C28B65-31A4-43D4-A33E-5E31E5645B5F}"/>
    <dgm:cxn modelId="{C78FDE1C-BB6E-4D0C-839D-7E17BBE34CC4}" srcId="{5A884FC0-0D60-4248-A3DF-F47BD9D5DF1C}" destId="{F28602D4-B8F4-4B12-88BE-465DA11C86AF}" srcOrd="2" destOrd="0" parTransId="{E13FFE74-EE7C-491B-B5DE-A97249F6F247}" sibTransId="{E8EFD1D2-D59D-4CFC-BAD4-23A7BD5FFE7D}"/>
    <dgm:cxn modelId="{EFCCBD0F-A3DC-46F9-A985-CA371E3DE835}" srcId="{0176D00C-AD1F-427F-89B5-BB113A29A585}" destId="{27ED3B16-05DB-4079-A177-D4CF3ABEE848}" srcOrd="1" destOrd="0" parTransId="{5F09535F-A100-451F-8CC8-5EEECA0CB5BA}" sibTransId="{6B8A1446-2515-4DC2-AF2B-2E9322F46DD2}"/>
    <dgm:cxn modelId="{04451664-0453-4C0C-8053-BAA0C576FFF4}" srcId="{0176D00C-AD1F-427F-89B5-BB113A29A585}" destId="{413C9E21-E99C-48B0-A161-CD9BDC585C00}" srcOrd="0" destOrd="0" parTransId="{190EBAF7-5CD3-4A18-B4CC-4395772A7579}" sibTransId="{532711DE-F693-4C17-86D4-2308B7D1D65E}"/>
    <dgm:cxn modelId="{B6198AAD-7B62-4FFA-98A3-B2F017BDEFF1}" type="presOf" srcId="{0176D00C-AD1F-427F-89B5-BB113A29A585}" destId="{F3B3A3FA-C936-4893-9E3A-77EFDBD2E389}" srcOrd="0" destOrd="0" presId="urn:microsoft.com/office/officeart/2005/8/layout/hierarchy6"/>
    <dgm:cxn modelId="{76755C8A-4F76-42B9-BE1A-B0E06AF3D23E}" srcId="{0176D00C-AD1F-427F-89B5-BB113A29A585}" destId="{9B25A947-EDE6-4C32-B5F2-E8DE20C50AF0}" srcOrd="2" destOrd="0" parTransId="{A8BEDFCC-1485-4C3B-B3BA-3DD04074FD68}" sibTransId="{B9098E66-D68A-4B3F-AD6E-915B4AA0CC55}"/>
    <dgm:cxn modelId="{56F19EF7-3B70-4CB0-8EE9-4AC1403C5F2A}" srcId="{5A884FC0-0D60-4248-A3DF-F47BD9D5DF1C}" destId="{60548F48-DC13-4385-93B1-032F6CC00E3A}" srcOrd="3" destOrd="0" parTransId="{F76826FF-32D5-4C28-98AC-F84A50A92D78}" sibTransId="{586A0F90-5321-4402-AB38-4F3ACDEDE792}"/>
    <dgm:cxn modelId="{5E2FE2AF-3B58-41E7-B9A1-9CE3849C4F03}" type="presOf" srcId="{080954B5-7183-4469-975B-53EAFF24E05A}" destId="{74DBC7FB-E577-40FD-86DD-EBDBF48FE611}" srcOrd="0" destOrd="0" presId="urn:microsoft.com/office/officeart/2005/8/layout/hierarchy6"/>
    <dgm:cxn modelId="{E971036A-F7BA-4703-934E-8AE7A1BDA40F}" type="presOf" srcId="{3487FBB3-65C0-4C44-89B4-FB4083665AB8}" destId="{1C27E293-CDE6-4610-9DE0-99F084D30E30}" srcOrd="0" destOrd="0" presId="urn:microsoft.com/office/officeart/2005/8/layout/hierarchy6"/>
    <dgm:cxn modelId="{CD79BCD9-2EC4-40CE-8F71-8BA1070835AD}" type="presOf" srcId="{E13FFE74-EE7C-491B-B5DE-A97249F6F247}" destId="{F34A22F0-1874-43CE-8C03-199F182B06A6}" srcOrd="0" destOrd="0" presId="urn:microsoft.com/office/officeart/2005/8/layout/hierarchy6"/>
    <dgm:cxn modelId="{20FF6DE1-1D99-4470-A4C1-DF582F8E3EC1}" type="presOf" srcId="{CD3112F0-A9AF-4705-9440-3B1EFC154BF0}" destId="{C32191B8-66C7-4BAA-96A8-7875AD213A41}" srcOrd="0" destOrd="0" presId="urn:microsoft.com/office/officeart/2005/8/layout/hierarchy6"/>
    <dgm:cxn modelId="{99DF6F0D-6FA6-489F-933B-F4954E80675C}" type="presOf" srcId="{A8BEDFCC-1485-4C3B-B3BA-3DD04074FD68}" destId="{0EDC0851-F259-41F9-816F-58AC129F19ED}" srcOrd="0" destOrd="0" presId="urn:microsoft.com/office/officeart/2005/8/layout/hierarchy6"/>
    <dgm:cxn modelId="{66D007ED-F45E-46B8-84A1-8E0D2399AF7C}" srcId="{5823A242-0387-4582-9338-950E49BA30F0}" destId="{A7F44334-FC19-4C05-A4E6-AD6506A47EE6}" srcOrd="0" destOrd="0" parTransId="{CC1B4701-955D-420F-8567-B3F104574C33}" sibTransId="{4602C497-5805-413C-BB85-632BC94F6502}"/>
    <dgm:cxn modelId="{1EE30BBD-F7EA-4EB9-A3DD-C8C551210B4F}" type="presParOf" srcId="{4D043FF7-E22D-4DCA-8499-F8E4D8FF6194}" destId="{8732A641-2F8B-4527-A7D8-0A4244CCEFF1}" srcOrd="0" destOrd="0" presId="urn:microsoft.com/office/officeart/2005/8/layout/hierarchy6"/>
    <dgm:cxn modelId="{8D0F01BB-FC2B-43E4-9EA2-BADA5459DF1E}" type="presParOf" srcId="{8732A641-2F8B-4527-A7D8-0A4244CCEFF1}" destId="{6191271C-3799-495C-8174-4A02971972DF}" srcOrd="0" destOrd="0" presId="urn:microsoft.com/office/officeart/2005/8/layout/hierarchy6"/>
    <dgm:cxn modelId="{C0F3D538-8AD4-4D16-8A25-7B5318DF4267}" type="presParOf" srcId="{6191271C-3799-495C-8174-4A02971972DF}" destId="{29348653-92F1-4442-9794-C21446E7289D}" srcOrd="0" destOrd="0" presId="urn:microsoft.com/office/officeart/2005/8/layout/hierarchy6"/>
    <dgm:cxn modelId="{0132FF70-9830-4A71-9ECC-F4E3FF0839BD}" type="presParOf" srcId="{29348653-92F1-4442-9794-C21446E7289D}" destId="{3830C067-5587-4A2A-8656-945EED58D7D3}" srcOrd="0" destOrd="0" presId="urn:microsoft.com/office/officeart/2005/8/layout/hierarchy6"/>
    <dgm:cxn modelId="{481EB003-D885-4388-ADBC-1ACB263D739F}" type="presParOf" srcId="{29348653-92F1-4442-9794-C21446E7289D}" destId="{B03A8F8F-672E-4B3A-B616-C26517FC1912}" srcOrd="1" destOrd="0" presId="urn:microsoft.com/office/officeart/2005/8/layout/hierarchy6"/>
    <dgm:cxn modelId="{28B4F18A-593A-450E-B60D-D64C8B4C4C68}" type="presParOf" srcId="{B03A8F8F-672E-4B3A-B616-C26517FC1912}" destId="{74DBC7FB-E577-40FD-86DD-EBDBF48FE611}" srcOrd="0" destOrd="0" presId="urn:microsoft.com/office/officeart/2005/8/layout/hierarchy6"/>
    <dgm:cxn modelId="{81B30AC1-BA20-4700-80AA-657BC6CB59A5}" type="presParOf" srcId="{B03A8F8F-672E-4B3A-B616-C26517FC1912}" destId="{313D58DE-0EB9-49AA-9DB3-5AD2EC52B20B}" srcOrd="1" destOrd="0" presId="urn:microsoft.com/office/officeart/2005/8/layout/hierarchy6"/>
    <dgm:cxn modelId="{14D06C55-6CCA-491E-BD03-B304C2BBB8A7}" type="presParOf" srcId="{313D58DE-0EB9-49AA-9DB3-5AD2EC52B20B}" destId="{4A44856D-69A8-45F8-B1C9-A06983B64FAE}" srcOrd="0" destOrd="0" presId="urn:microsoft.com/office/officeart/2005/8/layout/hierarchy6"/>
    <dgm:cxn modelId="{2C09FD16-3DA2-4366-9BE2-DD6067939EAE}" type="presParOf" srcId="{313D58DE-0EB9-49AA-9DB3-5AD2EC52B20B}" destId="{C172E1FE-B40D-4B09-B75B-BB32433989C9}" srcOrd="1" destOrd="0" presId="urn:microsoft.com/office/officeart/2005/8/layout/hierarchy6"/>
    <dgm:cxn modelId="{EC8C1246-9650-4BBC-8D71-CDFE1C8EFA98}" type="presParOf" srcId="{C172E1FE-B40D-4B09-B75B-BB32433989C9}" destId="{FB6BAE1F-AC91-483D-9FF4-75929EBC8F47}" srcOrd="0" destOrd="0" presId="urn:microsoft.com/office/officeart/2005/8/layout/hierarchy6"/>
    <dgm:cxn modelId="{841CCFB9-BA69-41CA-855C-9CFC79243B40}" type="presParOf" srcId="{C172E1FE-B40D-4B09-B75B-BB32433989C9}" destId="{35EC7CF3-BCE4-4604-8EC8-F7FD6C76E3D0}" srcOrd="1" destOrd="0" presId="urn:microsoft.com/office/officeart/2005/8/layout/hierarchy6"/>
    <dgm:cxn modelId="{C22ED70C-C168-46E7-A611-52C6E068BA0D}" type="presParOf" srcId="{35EC7CF3-BCE4-4604-8EC8-F7FD6C76E3D0}" destId="{C32191B8-66C7-4BAA-96A8-7875AD213A41}" srcOrd="0" destOrd="0" presId="urn:microsoft.com/office/officeart/2005/8/layout/hierarchy6"/>
    <dgm:cxn modelId="{FF80E2FE-59C0-443E-9757-2DAAD98D20E3}" type="presParOf" srcId="{35EC7CF3-BCE4-4604-8EC8-F7FD6C76E3D0}" destId="{D90B85FA-2186-46E2-A717-A17EF656B752}" srcOrd="1" destOrd="0" presId="urn:microsoft.com/office/officeart/2005/8/layout/hierarchy6"/>
    <dgm:cxn modelId="{CB45EDAF-FB7A-4D0A-80AF-82E912A36354}" type="presParOf" srcId="{C172E1FE-B40D-4B09-B75B-BB32433989C9}" destId="{A4ED5E0F-9D29-4226-B880-89AB879CEF8D}" srcOrd="2" destOrd="0" presId="urn:microsoft.com/office/officeart/2005/8/layout/hierarchy6"/>
    <dgm:cxn modelId="{4BF0779C-2E99-484E-B7D3-E75432AE8C05}" type="presParOf" srcId="{C172E1FE-B40D-4B09-B75B-BB32433989C9}" destId="{96F48752-C026-4A04-AF81-91DB0F6C9A74}" srcOrd="3" destOrd="0" presId="urn:microsoft.com/office/officeart/2005/8/layout/hierarchy6"/>
    <dgm:cxn modelId="{49C923FC-1774-41FA-9077-A1E682ABBC30}" type="presParOf" srcId="{96F48752-C026-4A04-AF81-91DB0F6C9A74}" destId="{6AA511E4-77DE-437B-8AF6-90FA7E4C3E7F}" srcOrd="0" destOrd="0" presId="urn:microsoft.com/office/officeart/2005/8/layout/hierarchy6"/>
    <dgm:cxn modelId="{745C37F1-9295-4631-BE42-40F49CD3E1FD}" type="presParOf" srcId="{96F48752-C026-4A04-AF81-91DB0F6C9A74}" destId="{73C8A27B-1F9E-48C0-AD60-1309F283BCDE}" srcOrd="1" destOrd="0" presId="urn:microsoft.com/office/officeart/2005/8/layout/hierarchy6"/>
    <dgm:cxn modelId="{9F6B688F-64AE-4EB9-86A2-57F3AE76B19C}" type="presParOf" srcId="{C172E1FE-B40D-4B09-B75B-BB32433989C9}" destId="{F34A22F0-1874-43CE-8C03-199F182B06A6}" srcOrd="4" destOrd="0" presId="urn:microsoft.com/office/officeart/2005/8/layout/hierarchy6"/>
    <dgm:cxn modelId="{5D068B4C-1DF9-48E9-B5F0-CEEB1B6143B1}" type="presParOf" srcId="{C172E1FE-B40D-4B09-B75B-BB32433989C9}" destId="{7BE2949E-D291-4F24-A4BD-10D10C06CD3A}" srcOrd="5" destOrd="0" presId="urn:microsoft.com/office/officeart/2005/8/layout/hierarchy6"/>
    <dgm:cxn modelId="{EA5B702A-5AEF-4A32-8C21-895BFF55CDD0}" type="presParOf" srcId="{7BE2949E-D291-4F24-A4BD-10D10C06CD3A}" destId="{5790D1CF-8444-47C8-A794-9593AEC9113E}" srcOrd="0" destOrd="0" presId="urn:microsoft.com/office/officeart/2005/8/layout/hierarchy6"/>
    <dgm:cxn modelId="{3AD08FEF-C38B-4BB8-B067-F90E405CDE0F}" type="presParOf" srcId="{7BE2949E-D291-4F24-A4BD-10D10C06CD3A}" destId="{C1407A70-1694-402C-8FCD-588B37A27CE0}" srcOrd="1" destOrd="0" presId="urn:microsoft.com/office/officeart/2005/8/layout/hierarchy6"/>
    <dgm:cxn modelId="{552480F7-4341-4A22-AE1A-99BACAF28B5C}" type="presParOf" srcId="{C172E1FE-B40D-4B09-B75B-BB32433989C9}" destId="{CDA2DEF1-EC43-49BD-B028-5D6E883F12B3}" srcOrd="6" destOrd="0" presId="urn:microsoft.com/office/officeart/2005/8/layout/hierarchy6"/>
    <dgm:cxn modelId="{EBDDF468-D423-4BC4-A19D-396C19736D27}" type="presParOf" srcId="{C172E1FE-B40D-4B09-B75B-BB32433989C9}" destId="{AFC57E08-A4DB-4541-93B1-DE0BBE3A507D}" srcOrd="7" destOrd="0" presId="urn:microsoft.com/office/officeart/2005/8/layout/hierarchy6"/>
    <dgm:cxn modelId="{5A78DA48-BB55-48E8-9A88-81D80E3225A0}" type="presParOf" srcId="{AFC57E08-A4DB-4541-93B1-DE0BBE3A507D}" destId="{76D58C3F-A09E-4503-8FDA-0A27237814A9}" srcOrd="0" destOrd="0" presId="urn:microsoft.com/office/officeart/2005/8/layout/hierarchy6"/>
    <dgm:cxn modelId="{210D75F0-03D1-443F-BDC8-88E5DA922C5E}" type="presParOf" srcId="{AFC57E08-A4DB-4541-93B1-DE0BBE3A507D}" destId="{A4D90A1C-3F13-4DB1-9762-4ABA2069540B}" srcOrd="1" destOrd="0" presId="urn:microsoft.com/office/officeart/2005/8/layout/hierarchy6"/>
    <dgm:cxn modelId="{9D7947F5-18B1-4D10-96E3-8B9F021E3A71}" type="presParOf" srcId="{C172E1FE-B40D-4B09-B75B-BB32433989C9}" destId="{1C27E293-CDE6-4610-9DE0-99F084D30E30}" srcOrd="8" destOrd="0" presId="urn:microsoft.com/office/officeart/2005/8/layout/hierarchy6"/>
    <dgm:cxn modelId="{47E72D92-C4A2-44DD-B29E-6491EFAAE283}" type="presParOf" srcId="{C172E1FE-B40D-4B09-B75B-BB32433989C9}" destId="{EAC07FD1-A552-4CEA-973B-3E8B6FE3DFE8}" srcOrd="9" destOrd="0" presId="urn:microsoft.com/office/officeart/2005/8/layout/hierarchy6"/>
    <dgm:cxn modelId="{2812DD65-7BF8-4B5B-A7C8-D8D5F60C3844}" type="presParOf" srcId="{EAC07FD1-A552-4CEA-973B-3E8B6FE3DFE8}" destId="{EE430736-97B2-4219-A03D-850E32B3798C}" srcOrd="0" destOrd="0" presId="urn:microsoft.com/office/officeart/2005/8/layout/hierarchy6"/>
    <dgm:cxn modelId="{2EB72831-AD48-48F2-BE4B-BD4A407E5854}" type="presParOf" srcId="{EAC07FD1-A552-4CEA-973B-3E8B6FE3DFE8}" destId="{597B42B8-1053-4A7B-910A-3F4245469E28}" srcOrd="1" destOrd="0" presId="urn:microsoft.com/office/officeart/2005/8/layout/hierarchy6"/>
    <dgm:cxn modelId="{CCE87436-55D9-481A-B9E8-55370455EE1E}" type="presParOf" srcId="{B03A8F8F-672E-4B3A-B616-C26517FC1912}" destId="{0682E6E2-98F7-4F21-A910-F9E040360E2B}" srcOrd="2" destOrd="0" presId="urn:microsoft.com/office/officeart/2005/8/layout/hierarchy6"/>
    <dgm:cxn modelId="{D0FD4005-D02F-4596-836E-5B6ACE6D2D8A}" type="presParOf" srcId="{B03A8F8F-672E-4B3A-B616-C26517FC1912}" destId="{0D1DA1AB-6FA5-4FA7-BB17-F17C22076E91}" srcOrd="3" destOrd="0" presId="urn:microsoft.com/office/officeart/2005/8/layout/hierarchy6"/>
    <dgm:cxn modelId="{DFA99B24-D8F2-4E2F-AB72-16BA64D9FB7F}" type="presParOf" srcId="{0D1DA1AB-6FA5-4FA7-BB17-F17C22076E91}" destId="{F3B3A3FA-C936-4893-9E3A-77EFDBD2E389}" srcOrd="0" destOrd="0" presId="urn:microsoft.com/office/officeart/2005/8/layout/hierarchy6"/>
    <dgm:cxn modelId="{1EE4D087-4D3B-4949-8C6E-6FA74CC0C2D6}" type="presParOf" srcId="{0D1DA1AB-6FA5-4FA7-BB17-F17C22076E91}" destId="{7FD7E401-C9BF-4177-89CF-99B902EB78BB}" srcOrd="1" destOrd="0" presId="urn:microsoft.com/office/officeart/2005/8/layout/hierarchy6"/>
    <dgm:cxn modelId="{5B5AF63F-9C77-4BC7-B80A-4A90331F4450}" type="presParOf" srcId="{7FD7E401-C9BF-4177-89CF-99B902EB78BB}" destId="{38E90BF5-E4D6-4888-B450-1E6731AAEDB0}" srcOrd="0" destOrd="0" presId="urn:microsoft.com/office/officeart/2005/8/layout/hierarchy6"/>
    <dgm:cxn modelId="{6A2FE40C-87AE-4366-8124-107A62DCF5E4}" type="presParOf" srcId="{7FD7E401-C9BF-4177-89CF-99B902EB78BB}" destId="{05DFBCF7-C0EE-42EF-BBC9-2733CB8A9EE7}" srcOrd="1" destOrd="0" presId="urn:microsoft.com/office/officeart/2005/8/layout/hierarchy6"/>
    <dgm:cxn modelId="{15995ACD-7367-4B16-8139-1CF8211D1833}" type="presParOf" srcId="{05DFBCF7-C0EE-42EF-BBC9-2733CB8A9EE7}" destId="{1BC383A1-1632-4FB3-8E01-1D3E8325FE15}" srcOrd="0" destOrd="0" presId="urn:microsoft.com/office/officeart/2005/8/layout/hierarchy6"/>
    <dgm:cxn modelId="{752C6EE2-CFA8-43DE-97AE-A8B0A9D66EB8}" type="presParOf" srcId="{05DFBCF7-C0EE-42EF-BBC9-2733CB8A9EE7}" destId="{F85914CD-901B-45AA-9247-6E0DDD5387BE}" srcOrd="1" destOrd="0" presId="urn:microsoft.com/office/officeart/2005/8/layout/hierarchy6"/>
    <dgm:cxn modelId="{88F57AB5-A937-47C9-BC81-0658B7719B52}" type="presParOf" srcId="{7FD7E401-C9BF-4177-89CF-99B902EB78BB}" destId="{C1A2CCC2-862C-4EFE-A7D7-49E5D4F9A6D1}" srcOrd="2" destOrd="0" presId="urn:microsoft.com/office/officeart/2005/8/layout/hierarchy6"/>
    <dgm:cxn modelId="{2666EA6E-3CB7-4B01-9268-F3C2008267DD}" type="presParOf" srcId="{7FD7E401-C9BF-4177-89CF-99B902EB78BB}" destId="{5122B980-7B18-4799-9942-435DACDF6835}" srcOrd="3" destOrd="0" presId="urn:microsoft.com/office/officeart/2005/8/layout/hierarchy6"/>
    <dgm:cxn modelId="{BA36FE37-29EA-4B16-A6BE-DF6A91BC9F2C}" type="presParOf" srcId="{5122B980-7B18-4799-9942-435DACDF6835}" destId="{DA8C63FC-E94C-4EAC-B689-12314B706D67}" srcOrd="0" destOrd="0" presId="urn:microsoft.com/office/officeart/2005/8/layout/hierarchy6"/>
    <dgm:cxn modelId="{473F9AA1-BC82-41C3-AFC9-3C0F0F07DE97}" type="presParOf" srcId="{5122B980-7B18-4799-9942-435DACDF6835}" destId="{8B7F1730-8FAA-4002-91BB-8DCC0CCDB5C0}" srcOrd="1" destOrd="0" presId="urn:microsoft.com/office/officeart/2005/8/layout/hierarchy6"/>
    <dgm:cxn modelId="{85A4D958-57C6-4E9E-9D24-A6C81EBCB87B}" type="presParOf" srcId="{7FD7E401-C9BF-4177-89CF-99B902EB78BB}" destId="{0EDC0851-F259-41F9-816F-58AC129F19ED}" srcOrd="4" destOrd="0" presId="urn:microsoft.com/office/officeart/2005/8/layout/hierarchy6"/>
    <dgm:cxn modelId="{1708F01F-E399-4508-878B-444FBAA023C9}" type="presParOf" srcId="{7FD7E401-C9BF-4177-89CF-99B902EB78BB}" destId="{E06AF0A0-E10C-4C5A-9B42-FC950E8C5A75}" srcOrd="5" destOrd="0" presId="urn:microsoft.com/office/officeart/2005/8/layout/hierarchy6"/>
    <dgm:cxn modelId="{F092DE76-DBDA-4AC6-B3C5-1752D690ACD6}" type="presParOf" srcId="{E06AF0A0-E10C-4C5A-9B42-FC950E8C5A75}" destId="{CEB61CB1-D72C-45B9-B71D-D0CAC4F517B5}" srcOrd="0" destOrd="0" presId="urn:microsoft.com/office/officeart/2005/8/layout/hierarchy6"/>
    <dgm:cxn modelId="{39146BEB-8398-4689-A039-4C364386A8F0}" type="presParOf" srcId="{E06AF0A0-E10C-4C5A-9B42-FC950E8C5A75}" destId="{92D30C0E-2950-4A15-997A-0DFD19A563B8}" srcOrd="1" destOrd="0" presId="urn:microsoft.com/office/officeart/2005/8/layout/hierarchy6"/>
    <dgm:cxn modelId="{8BC61146-202D-4306-9568-4F746CE58682}" type="presParOf" srcId="{4D043FF7-E22D-4DCA-8499-F8E4D8FF6194}" destId="{B22FFD70-373D-42F7-A165-D13CF7E6B7E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F88C35A-7826-4757-A9F4-C174FD648345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9A6F007-A1F9-426B-933D-2F0B37FD88B3}">
      <dgm:prSet phldrT="[Text]"/>
      <dgm:spPr/>
      <dgm:t>
        <a:bodyPr/>
        <a:lstStyle/>
        <a:p>
          <a:r>
            <a:rPr lang="en-US" dirty="0" smtClean="0"/>
            <a:t>Who?</a:t>
          </a:r>
          <a:endParaRPr lang="en-US" dirty="0"/>
        </a:p>
      </dgm:t>
    </dgm:pt>
    <dgm:pt modelId="{5E00DD39-7BE4-4A67-A3B7-DA25062FCE5E}" type="parTrans" cxnId="{8278896B-6C37-48E4-B113-D5F46CBAB641}">
      <dgm:prSet/>
      <dgm:spPr/>
      <dgm:t>
        <a:bodyPr/>
        <a:lstStyle/>
        <a:p>
          <a:endParaRPr lang="en-US"/>
        </a:p>
      </dgm:t>
    </dgm:pt>
    <dgm:pt modelId="{DCF8DA09-C105-4B17-AC2C-5D8B38D7CDB9}" type="sibTrans" cxnId="{8278896B-6C37-48E4-B113-D5F46CBAB641}">
      <dgm:prSet/>
      <dgm:spPr/>
      <dgm:t>
        <a:bodyPr/>
        <a:lstStyle/>
        <a:p>
          <a:endParaRPr lang="en-US"/>
        </a:p>
      </dgm:t>
    </dgm:pt>
    <dgm:pt modelId="{3B2E3CAA-F8C6-49A1-A652-1A07A51EECA8}">
      <dgm:prSet phldrT="[Text]"/>
      <dgm:spPr/>
      <dgm:t>
        <a:bodyPr/>
        <a:lstStyle/>
        <a:p>
          <a:r>
            <a:rPr lang="en-US" dirty="0" smtClean="0"/>
            <a:t>Sales</a:t>
          </a:r>
          <a:endParaRPr lang="en-US" dirty="0"/>
        </a:p>
      </dgm:t>
    </dgm:pt>
    <dgm:pt modelId="{8293A110-F9AE-4FFD-BDA4-870F58FD4B11}" type="parTrans" cxnId="{F8DA0EE9-8931-409F-B3CC-0E510B338875}">
      <dgm:prSet/>
      <dgm:spPr/>
      <dgm:t>
        <a:bodyPr/>
        <a:lstStyle/>
        <a:p>
          <a:endParaRPr lang="en-US"/>
        </a:p>
      </dgm:t>
    </dgm:pt>
    <dgm:pt modelId="{A57AC10D-3B35-4C8D-B2D7-26597A3F61F7}" type="sibTrans" cxnId="{F8DA0EE9-8931-409F-B3CC-0E510B338875}">
      <dgm:prSet/>
      <dgm:spPr/>
      <dgm:t>
        <a:bodyPr/>
        <a:lstStyle/>
        <a:p>
          <a:endParaRPr lang="en-US"/>
        </a:p>
      </dgm:t>
    </dgm:pt>
    <dgm:pt modelId="{0D75342F-2695-4902-ADD0-E92364E8BDC2}">
      <dgm:prSet phldrT="[Text]"/>
      <dgm:spPr/>
      <dgm:t>
        <a:bodyPr/>
        <a:lstStyle/>
        <a:p>
          <a:r>
            <a:rPr lang="en-US" dirty="0" smtClean="0"/>
            <a:t>When?</a:t>
          </a:r>
          <a:endParaRPr lang="en-US" dirty="0"/>
        </a:p>
      </dgm:t>
    </dgm:pt>
    <dgm:pt modelId="{4FBC0EB9-4393-4D31-9E27-62A2FB2A500B}" type="parTrans" cxnId="{D1D9C4DB-8897-46B0-B1D0-A8FCE7BE1ED5}">
      <dgm:prSet/>
      <dgm:spPr/>
      <dgm:t>
        <a:bodyPr/>
        <a:lstStyle/>
        <a:p>
          <a:endParaRPr lang="en-US"/>
        </a:p>
      </dgm:t>
    </dgm:pt>
    <dgm:pt modelId="{0ABC84D4-7F65-40B1-B2EB-E1F80CECE9E3}" type="sibTrans" cxnId="{D1D9C4DB-8897-46B0-B1D0-A8FCE7BE1ED5}">
      <dgm:prSet/>
      <dgm:spPr/>
      <dgm:t>
        <a:bodyPr/>
        <a:lstStyle/>
        <a:p>
          <a:endParaRPr lang="en-US"/>
        </a:p>
      </dgm:t>
    </dgm:pt>
    <dgm:pt modelId="{219118A3-EEA1-4299-BA5E-7AF4E534C09A}">
      <dgm:prSet phldrT="[Text]"/>
      <dgm:spPr/>
      <dgm:t>
        <a:bodyPr/>
        <a:lstStyle/>
        <a:p>
          <a:r>
            <a:rPr lang="en-US" dirty="0" smtClean="0"/>
            <a:t>After Kick-off meeting</a:t>
          </a:r>
          <a:endParaRPr lang="en-US" dirty="0"/>
        </a:p>
      </dgm:t>
    </dgm:pt>
    <dgm:pt modelId="{45F0E8F2-9ACA-48D7-BC78-76EBF7BFFE3C}" type="parTrans" cxnId="{0B532068-41FF-4C3F-911A-F2B54150FE3D}">
      <dgm:prSet/>
      <dgm:spPr/>
      <dgm:t>
        <a:bodyPr/>
        <a:lstStyle/>
        <a:p>
          <a:endParaRPr lang="en-US"/>
        </a:p>
      </dgm:t>
    </dgm:pt>
    <dgm:pt modelId="{60F01591-677F-4D8B-8226-08E1EEC41A78}" type="sibTrans" cxnId="{0B532068-41FF-4C3F-911A-F2B54150FE3D}">
      <dgm:prSet/>
      <dgm:spPr/>
      <dgm:t>
        <a:bodyPr/>
        <a:lstStyle/>
        <a:p>
          <a:endParaRPr lang="en-US"/>
        </a:p>
      </dgm:t>
    </dgm:pt>
    <dgm:pt modelId="{0997EA4C-2D55-4131-8252-999659F42417}">
      <dgm:prSet phldrT="[Text]"/>
      <dgm:spPr/>
      <dgm:t>
        <a:bodyPr/>
        <a:lstStyle/>
        <a:p>
          <a:r>
            <a:rPr lang="en-US" dirty="0" smtClean="0"/>
            <a:t>What</a:t>
          </a:r>
          <a:endParaRPr lang="en-US" dirty="0"/>
        </a:p>
      </dgm:t>
    </dgm:pt>
    <dgm:pt modelId="{C5358A22-89BC-4F2D-8D24-9FD897F981B5}" type="parTrans" cxnId="{059EEE82-EBA2-4886-AD31-4A4EF76DF8A0}">
      <dgm:prSet/>
      <dgm:spPr/>
      <dgm:t>
        <a:bodyPr/>
        <a:lstStyle/>
        <a:p>
          <a:endParaRPr lang="en-US"/>
        </a:p>
      </dgm:t>
    </dgm:pt>
    <dgm:pt modelId="{E09EA33B-406A-4FCB-BF7F-BFF3BDC28311}" type="sibTrans" cxnId="{059EEE82-EBA2-4886-AD31-4A4EF76DF8A0}">
      <dgm:prSet/>
      <dgm:spPr/>
      <dgm:t>
        <a:bodyPr/>
        <a:lstStyle/>
        <a:p>
          <a:endParaRPr lang="en-US"/>
        </a:p>
      </dgm:t>
    </dgm:pt>
    <dgm:pt modelId="{FFF249B6-8924-467E-9464-E9059E19CF7E}">
      <dgm:prSet phldrT="[Text]"/>
      <dgm:spPr/>
      <dgm:t>
        <a:bodyPr/>
        <a:lstStyle/>
        <a:p>
          <a:r>
            <a:rPr lang="en-US" dirty="0" smtClean="0"/>
            <a:t>Introduce stakeholders</a:t>
          </a:r>
          <a:endParaRPr lang="en-US" dirty="0"/>
        </a:p>
      </dgm:t>
    </dgm:pt>
    <dgm:pt modelId="{5F3F2E04-7813-4F12-97D9-0DBDCC80B326}" type="parTrans" cxnId="{91A57FDF-E1FD-485A-A290-A4B264A6A34D}">
      <dgm:prSet/>
      <dgm:spPr/>
      <dgm:t>
        <a:bodyPr/>
        <a:lstStyle/>
        <a:p>
          <a:endParaRPr lang="en-US"/>
        </a:p>
      </dgm:t>
    </dgm:pt>
    <dgm:pt modelId="{7A288199-FFDB-40BB-ACD8-41FB5E972E89}" type="sibTrans" cxnId="{91A57FDF-E1FD-485A-A290-A4B264A6A34D}">
      <dgm:prSet/>
      <dgm:spPr/>
      <dgm:t>
        <a:bodyPr/>
        <a:lstStyle/>
        <a:p>
          <a:endParaRPr lang="en-US"/>
        </a:p>
      </dgm:t>
    </dgm:pt>
    <dgm:pt modelId="{ECB0E770-A1C2-47B5-9FA0-869E0B175377}">
      <dgm:prSet phldrT="[Text]"/>
      <dgm:spPr/>
      <dgm:t>
        <a:bodyPr/>
        <a:lstStyle/>
        <a:p>
          <a:r>
            <a:rPr lang="en-US" dirty="0" smtClean="0"/>
            <a:t>Introduce rights/responsibilities of each party</a:t>
          </a:r>
          <a:endParaRPr lang="en-US" dirty="0"/>
        </a:p>
      </dgm:t>
    </dgm:pt>
    <dgm:pt modelId="{A4F154B9-A268-421D-AF4C-BD1DBB790B87}" type="parTrans" cxnId="{3A320AFF-5AA3-48EF-AA69-A87759A78F9F}">
      <dgm:prSet/>
      <dgm:spPr/>
      <dgm:t>
        <a:bodyPr/>
        <a:lstStyle/>
        <a:p>
          <a:endParaRPr lang="en-US"/>
        </a:p>
      </dgm:t>
    </dgm:pt>
    <dgm:pt modelId="{49E0F7D9-4E1F-44FC-A44A-C06060AF5BD5}" type="sibTrans" cxnId="{3A320AFF-5AA3-48EF-AA69-A87759A78F9F}">
      <dgm:prSet/>
      <dgm:spPr/>
      <dgm:t>
        <a:bodyPr/>
        <a:lstStyle/>
        <a:p>
          <a:endParaRPr lang="en-US"/>
        </a:p>
      </dgm:t>
    </dgm:pt>
    <dgm:pt modelId="{F7094690-CB3C-4A99-8982-8F47E6D3DA91}" type="pres">
      <dgm:prSet presAssocID="{EF88C35A-7826-4757-A9F4-C174FD64834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2D0A4B-623E-482A-AE7D-5B99F2C4D921}" type="pres">
      <dgm:prSet presAssocID="{E9A6F007-A1F9-426B-933D-2F0B37FD88B3}" presName="composite" presStyleCnt="0"/>
      <dgm:spPr/>
      <dgm:t>
        <a:bodyPr/>
        <a:lstStyle/>
        <a:p>
          <a:endParaRPr lang="en-US"/>
        </a:p>
      </dgm:t>
    </dgm:pt>
    <dgm:pt modelId="{1D2F103C-E1C8-4B42-A77D-C4B01B9EA981}" type="pres">
      <dgm:prSet presAssocID="{E9A6F007-A1F9-426B-933D-2F0B37FD88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F7ED20-2418-488F-9F5C-E17F7FAD642E}" type="pres">
      <dgm:prSet presAssocID="{E9A6F007-A1F9-426B-933D-2F0B37FD88B3}" presName="descendantText" presStyleLbl="alignAcc1" presStyleIdx="0" presStyleCnt="3" custLinFactNeighborX="4521" custLinFactNeighborY="-1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5CEC6-1232-4C72-AA13-31075519C5A0}" type="pres">
      <dgm:prSet presAssocID="{DCF8DA09-C105-4B17-AC2C-5D8B38D7CDB9}" presName="sp" presStyleCnt="0"/>
      <dgm:spPr/>
      <dgm:t>
        <a:bodyPr/>
        <a:lstStyle/>
        <a:p>
          <a:endParaRPr lang="en-US"/>
        </a:p>
      </dgm:t>
    </dgm:pt>
    <dgm:pt modelId="{90EA03A4-E58D-4D83-9358-78148492A64E}" type="pres">
      <dgm:prSet presAssocID="{0D75342F-2695-4902-ADD0-E92364E8BDC2}" presName="composite" presStyleCnt="0"/>
      <dgm:spPr/>
      <dgm:t>
        <a:bodyPr/>
        <a:lstStyle/>
        <a:p>
          <a:endParaRPr lang="en-US"/>
        </a:p>
      </dgm:t>
    </dgm:pt>
    <dgm:pt modelId="{87F1467B-DDEB-494A-B179-D6CB267E98F7}" type="pres">
      <dgm:prSet presAssocID="{0D75342F-2695-4902-ADD0-E92364E8BDC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B6FFDA-5CF6-47C8-9BFD-CCD36D174AF6}" type="pres">
      <dgm:prSet presAssocID="{0D75342F-2695-4902-ADD0-E92364E8BDC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CC601F-9869-451E-A69E-38CF097B8109}" type="pres">
      <dgm:prSet presAssocID="{0ABC84D4-7F65-40B1-B2EB-E1F80CECE9E3}" presName="sp" presStyleCnt="0"/>
      <dgm:spPr/>
      <dgm:t>
        <a:bodyPr/>
        <a:lstStyle/>
        <a:p>
          <a:endParaRPr lang="en-US"/>
        </a:p>
      </dgm:t>
    </dgm:pt>
    <dgm:pt modelId="{763D7D63-0D6F-4AB6-A4FA-A91930DE8880}" type="pres">
      <dgm:prSet presAssocID="{0997EA4C-2D55-4131-8252-999659F42417}" presName="composite" presStyleCnt="0"/>
      <dgm:spPr/>
      <dgm:t>
        <a:bodyPr/>
        <a:lstStyle/>
        <a:p>
          <a:endParaRPr lang="en-US"/>
        </a:p>
      </dgm:t>
    </dgm:pt>
    <dgm:pt modelId="{6E1E8A26-BAB3-40A5-9F2A-03D785AF6A6B}" type="pres">
      <dgm:prSet presAssocID="{0997EA4C-2D55-4131-8252-999659F4241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F16961-70A4-4CED-8150-269A4F533B24}" type="pres">
      <dgm:prSet presAssocID="{0997EA4C-2D55-4131-8252-999659F4241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78896B-6C37-48E4-B113-D5F46CBAB641}" srcId="{EF88C35A-7826-4757-A9F4-C174FD648345}" destId="{E9A6F007-A1F9-426B-933D-2F0B37FD88B3}" srcOrd="0" destOrd="0" parTransId="{5E00DD39-7BE4-4A67-A3B7-DA25062FCE5E}" sibTransId="{DCF8DA09-C105-4B17-AC2C-5D8B38D7CDB9}"/>
    <dgm:cxn modelId="{9B5C9466-EAF8-4A17-9818-5CFF35E343C5}" type="presOf" srcId="{FFF249B6-8924-467E-9464-E9059E19CF7E}" destId="{76F16961-70A4-4CED-8150-269A4F533B24}" srcOrd="0" destOrd="0" presId="urn:microsoft.com/office/officeart/2005/8/layout/chevron2"/>
    <dgm:cxn modelId="{60AF87AF-932B-49A2-915A-F11268A6EEFD}" type="presOf" srcId="{0997EA4C-2D55-4131-8252-999659F42417}" destId="{6E1E8A26-BAB3-40A5-9F2A-03D785AF6A6B}" srcOrd="0" destOrd="0" presId="urn:microsoft.com/office/officeart/2005/8/layout/chevron2"/>
    <dgm:cxn modelId="{D3664A6A-11E9-4F0F-84D3-EDF934DCD535}" type="presOf" srcId="{0D75342F-2695-4902-ADD0-E92364E8BDC2}" destId="{87F1467B-DDEB-494A-B179-D6CB267E98F7}" srcOrd="0" destOrd="0" presId="urn:microsoft.com/office/officeart/2005/8/layout/chevron2"/>
    <dgm:cxn modelId="{0623E2C8-86A3-45F7-9D65-4965FA36E847}" type="presOf" srcId="{3B2E3CAA-F8C6-49A1-A652-1A07A51EECA8}" destId="{58F7ED20-2418-488F-9F5C-E17F7FAD642E}" srcOrd="0" destOrd="0" presId="urn:microsoft.com/office/officeart/2005/8/layout/chevron2"/>
    <dgm:cxn modelId="{D1D9C4DB-8897-46B0-B1D0-A8FCE7BE1ED5}" srcId="{EF88C35A-7826-4757-A9F4-C174FD648345}" destId="{0D75342F-2695-4902-ADD0-E92364E8BDC2}" srcOrd="1" destOrd="0" parTransId="{4FBC0EB9-4393-4D31-9E27-62A2FB2A500B}" sibTransId="{0ABC84D4-7F65-40B1-B2EB-E1F80CECE9E3}"/>
    <dgm:cxn modelId="{3A320AFF-5AA3-48EF-AA69-A87759A78F9F}" srcId="{0997EA4C-2D55-4131-8252-999659F42417}" destId="{ECB0E770-A1C2-47B5-9FA0-869E0B175377}" srcOrd="1" destOrd="0" parTransId="{A4F154B9-A268-421D-AF4C-BD1DBB790B87}" sibTransId="{49E0F7D9-4E1F-44FC-A44A-C06060AF5BD5}"/>
    <dgm:cxn modelId="{88710DA7-5826-4E51-81C6-9020A189452C}" type="presOf" srcId="{EF88C35A-7826-4757-A9F4-C174FD648345}" destId="{F7094690-CB3C-4A99-8982-8F47E6D3DA91}" srcOrd="0" destOrd="0" presId="urn:microsoft.com/office/officeart/2005/8/layout/chevron2"/>
    <dgm:cxn modelId="{0B532068-41FF-4C3F-911A-F2B54150FE3D}" srcId="{0D75342F-2695-4902-ADD0-E92364E8BDC2}" destId="{219118A3-EEA1-4299-BA5E-7AF4E534C09A}" srcOrd="0" destOrd="0" parTransId="{45F0E8F2-9ACA-48D7-BC78-76EBF7BFFE3C}" sibTransId="{60F01591-677F-4D8B-8226-08E1EEC41A78}"/>
    <dgm:cxn modelId="{91A57FDF-E1FD-485A-A290-A4B264A6A34D}" srcId="{0997EA4C-2D55-4131-8252-999659F42417}" destId="{FFF249B6-8924-467E-9464-E9059E19CF7E}" srcOrd="0" destOrd="0" parTransId="{5F3F2E04-7813-4F12-97D9-0DBDCC80B326}" sibTransId="{7A288199-FFDB-40BB-ACD8-41FB5E972E89}"/>
    <dgm:cxn modelId="{059EEE82-EBA2-4886-AD31-4A4EF76DF8A0}" srcId="{EF88C35A-7826-4757-A9F4-C174FD648345}" destId="{0997EA4C-2D55-4131-8252-999659F42417}" srcOrd="2" destOrd="0" parTransId="{C5358A22-89BC-4F2D-8D24-9FD897F981B5}" sibTransId="{E09EA33B-406A-4FCB-BF7F-BFF3BDC28311}"/>
    <dgm:cxn modelId="{C2577AC4-6D64-4710-9729-5EFCAECA5616}" type="presOf" srcId="{219118A3-EEA1-4299-BA5E-7AF4E534C09A}" destId="{E4B6FFDA-5CF6-47C8-9BFD-CCD36D174AF6}" srcOrd="0" destOrd="0" presId="urn:microsoft.com/office/officeart/2005/8/layout/chevron2"/>
    <dgm:cxn modelId="{16D16D9B-5B7E-4B58-AC8D-0C03F71555B3}" type="presOf" srcId="{ECB0E770-A1C2-47B5-9FA0-869E0B175377}" destId="{76F16961-70A4-4CED-8150-269A4F533B24}" srcOrd="0" destOrd="1" presId="urn:microsoft.com/office/officeart/2005/8/layout/chevron2"/>
    <dgm:cxn modelId="{F8DA0EE9-8931-409F-B3CC-0E510B338875}" srcId="{E9A6F007-A1F9-426B-933D-2F0B37FD88B3}" destId="{3B2E3CAA-F8C6-49A1-A652-1A07A51EECA8}" srcOrd="0" destOrd="0" parTransId="{8293A110-F9AE-4FFD-BDA4-870F58FD4B11}" sibTransId="{A57AC10D-3B35-4C8D-B2D7-26597A3F61F7}"/>
    <dgm:cxn modelId="{C6CFA7E3-4643-49D7-8477-992B74D8FB59}" type="presOf" srcId="{E9A6F007-A1F9-426B-933D-2F0B37FD88B3}" destId="{1D2F103C-E1C8-4B42-A77D-C4B01B9EA981}" srcOrd="0" destOrd="0" presId="urn:microsoft.com/office/officeart/2005/8/layout/chevron2"/>
    <dgm:cxn modelId="{981363FF-3E68-413D-B588-57E7915F77C5}" type="presParOf" srcId="{F7094690-CB3C-4A99-8982-8F47E6D3DA91}" destId="{972D0A4B-623E-482A-AE7D-5B99F2C4D921}" srcOrd="0" destOrd="0" presId="urn:microsoft.com/office/officeart/2005/8/layout/chevron2"/>
    <dgm:cxn modelId="{E800239D-7A88-4FB0-90F7-FAB7605218F3}" type="presParOf" srcId="{972D0A4B-623E-482A-AE7D-5B99F2C4D921}" destId="{1D2F103C-E1C8-4B42-A77D-C4B01B9EA981}" srcOrd="0" destOrd="0" presId="urn:microsoft.com/office/officeart/2005/8/layout/chevron2"/>
    <dgm:cxn modelId="{B73C0C6B-9960-4CA8-8B2F-166636C5E8B7}" type="presParOf" srcId="{972D0A4B-623E-482A-AE7D-5B99F2C4D921}" destId="{58F7ED20-2418-488F-9F5C-E17F7FAD642E}" srcOrd="1" destOrd="0" presId="urn:microsoft.com/office/officeart/2005/8/layout/chevron2"/>
    <dgm:cxn modelId="{696FBDA2-D32A-41A0-9CC1-5A5C6CB3843A}" type="presParOf" srcId="{F7094690-CB3C-4A99-8982-8F47E6D3DA91}" destId="{DED5CEC6-1232-4C72-AA13-31075519C5A0}" srcOrd="1" destOrd="0" presId="urn:microsoft.com/office/officeart/2005/8/layout/chevron2"/>
    <dgm:cxn modelId="{341D5A3D-5650-4BEA-8C46-6325AAC0F88D}" type="presParOf" srcId="{F7094690-CB3C-4A99-8982-8F47E6D3DA91}" destId="{90EA03A4-E58D-4D83-9358-78148492A64E}" srcOrd="2" destOrd="0" presId="urn:microsoft.com/office/officeart/2005/8/layout/chevron2"/>
    <dgm:cxn modelId="{8D402281-637D-41A6-8A4E-39A383863415}" type="presParOf" srcId="{90EA03A4-E58D-4D83-9358-78148492A64E}" destId="{87F1467B-DDEB-494A-B179-D6CB267E98F7}" srcOrd="0" destOrd="0" presId="urn:microsoft.com/office/officeart/2005/8/layout/chevron2"/>
    <dgm:cxn modelId="{4B980664-481C-45EE-91C5-D39ABB88C881}" type="presParOf" srcId="{90EA03A4-E58D-4D83-9358-78148492A64E}" destId="{E4B6FFDA-5CF6-47C8-9BFD-CCD36D174AF6}" srcOrd="1" destOrd="0" presId="urn:microsoft.com/office/officeart/2005/8/layout/chevron2"/>
    <dgm:cxn modelId="{DC5A9A27-EF8E-43B7-AE94-7BF0A6E1E025}" type="presParOf" srcId="{F7094690-CB3C-4A99-8982-8F47E6D3DA91}" destId="{E6CC601F-9869-451E-A69E-38CF097B8109}" srcOrd="3" destOrd="0" presId="urn:microsoft.com/office/officeart/2005/8/layout/chevron2"/>
    <dgm:cxn modelId="{8C7EFE41-90BA-4188-BB55-DA6CD954DFAF}" type="presParOf" srcId="{F7094690-CB3C-4A99-8982-8F47E6D3DA91}" destId="{763D7D63-0D6F-4AB6-A4FA-A91930DE8880}" srcOrd="4" destOrd="0" presId="urn:microsoft.com/office/officeart/2005/8/layout/chevron2"/>
    <dgm:cxn modelId="{040973D9-0AAD-4220-B0A3-7AE0E069A1D9}" type="presParOf" srcId="{763D7D63-0D6F-4AB6-A4FA-A91930DE8880}" destId="{6E1E8A26-BAB3-40A5-9F2A-03D785AF6A6B}" srcOrd="0" destOrd="0" presId="urn:microsoft.com/office/officeart/2005/8/layout/chevron2"/>
    <dgm:cxn modelId="{9B41D19E-B889-4707-8947-79BA3CB44B82}" type="presParOf" srcId="{763D7D63-0D6F-4AB6-A4FA-A91930DE8880}" destId="{76F16961-70A4-4CED-8150-269A4F533B2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725758E-240E-4204-899C-C319AEA3AC37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</dgm:pt>
    <dgm:pt modelId="{228240C7-6E48-4DAA-BE71-C286B8C8B49C}">
      <dgm:prSet phldrT="[Text]"/>
      <dgm:spPr/>
      <dgm:t>
        <a:bodyPr/>
        <a:lstStyle/>
        <a:p>
          <a:pPr algn="l"/>
          <a:r>
            <a:rPr lang="en-US" dirty="0" smtClean="0"/>
            <a:t>Reply to introduce yourself again</a:t>
          </a:r>
          <a:endParaRPr lang="en-US" dirty="0"/>
        </a:p>
      </dgm:t>
    </dgm:pt>
    <dgm:pt modelId="{ECB8336B-9401-4E64-8353-9EC4F43D0B79}" type="parTrans" cxnId="{F86DDA48-9AA7-40B4-A9EA-DDFCB22345A7}">
      <dgm:prSet/>
      <dgm:spPr/>
      <dgm:t>
        <a:bodyPr/>
        <a:lstStyle/>
        <a:p>
          <a:pPr algn="l"/>
          <a:endParaRPr lang="en-US"/>
        </a:p>
      </dgm:t>
    </dgm:pt>
    <dgm:pt modelId="{756CE83F-876C-4997-A0F5-6D7A9BD5D119}" type="sibTrans" cxnId="{F86DDA48-9AA7-40B4-A9EA-DDFCB22345A7}">
      <dgm:prSet/>
      <dgm:spPr/>
      <dgm:t>
        <a:bodyPr/>
        <a:lstStyle/>
        <a:p>
          <a:pPr algn="l"/>
          <a:endParaRPr lang="en-US"/>
        </a:p>
      </dgm:t>
    </dgm:pt>
    <dgm:pt modelId="{604D6925-87AC-46A6-A3CB-E937D935749F}">
      <dgm:prSet phldrT="[Text]"/>
      <dgm:spPr/>
      <dgm:t>
        <a:bodyPr/>
        <a:lstStyle/>
        <a:p>
          <a:pPr algn="l"/>
          <a:r>
            <a:rPr lang="en-US" dirty="0" smtClean="0"/>
            <a:t>Express your goodwill and best wishes to two parties cooperation</a:t>
          </a:r>
          <a:endParaRPr lang="en-US" dirty="0"/>
        </a:p>
      </dgm:t>
    </dgm:pt>
    <dgm:pt modelId="{8280EE06-D804-4021-928D-5AEDD5B088CD}" type="parTrans" cxnId="{B4010AB5-29D3-4EBD-8ECD-F45C4E5366FF}">
      <dgm:prSet/>
      <dgm:spPr/>
      <dgm:t>
        <a:bodyPr/>
        <a:lstStyle/>
        <a:p>
          <a:pPr algn="l"/>
          <a:endParaRPr lang="en-US"/>
        </a:p>
      </dgm:t>
    </dgm:pt>
    <dgm:pt modelId="{F181D283-3FB5-4ACA-9F25-04CD6EB61574}" type="sibTrans" cxnId="{B4010AB5-29D3-4EBD-8ECD-F45C4E5366FF}">
      <dgm:prSet/>
      <dgm:spPr/>
      <dgm:t>
        <a:bodyPr/>
        <a:lstStyle/>
        <a:p>
          <a:pPr algn="l"/>
          <a:endParaRPr lang="en-US"/>
        </a:p>
      </dgm:t>
    </dgm:pt>
    <dgm:pt modelId="{040F2D9F-911E-4B22-A278-640610EE8567}">
      <dgm:prSet phldrT="[Text]"/>
      <dgm:spPr/>
      <dgm:t>
        <a:bodyPr/>
        <a:lstStyle/>
        <a:p>
          <a:pPr algn="l"/>
          <a:r>
            <a:rPr lang="en-US" dirty="0" smtClean="0"/>
            <a:t>Discuss your expectation on Customer if any</a:t>
          </a:r>
          <a:endParaRPr lang="en-US" dirty="0"/>
        </a:p>
      </dgm:t>
    </dgm:pt>
    <dgm:pt modelId="{12B46ED3-BE3B-4350-BFB3-B6263DCD67C2}" type="parTrans" cxnId="{5DFCD151-DFD7-4146-B278-994D9C593E94}">
      <dgm:prSet/>
      <dgm:spPr/>
      <dgm:t>
        <a:bodyPr/>
        <a:lstStyle/>
        <a:p>
          <a:pPr algn="l"/>
          <a:endParaRPr lang="en-US"/>
        </a:p>
      </dgm:t>
    </dgm:pt>
    <dgm:pt modelId="{AD1E0B10-3BC1-4960-A9F1-14F7084C83C4}" type="sibTrans" cxnId="{5DFCD151-DFD7-4146-B278-994D9C593E94}">
      <dgm:prSet/>
      <dgm:spPr/>
      <dgm:t>
        <a:bodyPr/>
        <a:lstStyle/>
        <a:p>
          <a:pPr algn="l"/>
          <a:endParaRPr lang="en-US"/>
        </a:p>
      </dgm:t>
    </dgm:pt>
    <dgm:pt modelId="{A6322788-AF77-497F-9472-313448899A04}" type="pres">
      <dgm:prSet presAssocID="{9725758E-240E-4204-899C-C319AEA3AC37}" presName="linear" presStyleCnt="0">
        <dgm:presLayoutVars>
          <dgm:dir/>
          <dgm:animLvl val="lvl"/>
          <dgm:resizeHandles val="exact"/>
        </dgm:presLayoutVars>
      </dgm:prSet>
      <dgm:spPr/>
    </dgm:pt>
    <dgm:pt modelId="{65AAA7D2-0D1F-4C94-9A96-91E940D706A3}" type="pres">
      <dgm:prSet presAssocID="{228240C7-6E48-4DAA-BE71-C286B8C8B49C}" presName="parentLin" presStyleCnt="0"/>
      <dgm:spPr/>
    </dgm:pt>
    <dgm:pt modelId="{DDB22E67-ED02-4162-A3AA-FCE7DEF5563D}" type="pres">
      <dgm:prSet presAssocID="{228240C7-6E48-4DAA-BE71-C286B8C8B49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206AE04-2E0C-41F6-86E8-165ADD3C54A5}" type="pres">
      <dgm:prSet presAssocID="{228240C7-6E48-4DAA-BE71-C286B8C8B49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A54AD2-2587-4009-BAF9-2CF01D813C36}" type="pres">
      <dgm:prSet presAssocID="{228240C7-6E48-4DAA-BE71-C286B8C8B49C}" presName="negativeSpace" presStyleCnt="0"/>
      <dgm:spPr/>
    </dgm:pt>
    <dgm:pt modelId="{87187AAA-9277-4C8A-B7FD-35462406671D}" type="pres">
      <dgm:prSet presAssocID="{228240C7-6E48-4DAA-BE71-C286B8C8B49C}" presName="childText" presStyleLbl="conFgAcc1" presStyleIdx="0" presStyleCnt="3">
        <dgm:presLayoutVars>
          <dgm:bulletEnabled val="1"/>
        </dgm:presLayoutVars>
      </dgm:prSet>
      <dgm:spPr/>
    </dgm:pt>
    <dgm:pt modelId="{28B0B0B3-1507-489B-8BE2-E4C411771BFB}" type="pres">
      <dgm:prSet presAssocID="{756CE83F-876C-4997-A0F5-6D7A9BD5D119}" presName="spaceBetweenRectangles" presStyleCnt="0"/>
      <dgm:spPr/>
    </dgm:pt>
    <dgm:pt modelId="{372A7968-8B1E-4A32-9C2E-2F8A32BA92FC}" type="pres">
      <dgm:prSet presAssocID="{604D6925-87AC-46A6-A3CB-E937D935749F}" presName="parentLin" presStyleCnt="0"/>
      <dgm:spPr/>
    </dgm:pt>
    <dgm:pt modelId="{83A93FF4-526B-4975-AA7A-B0EA002CF696}" type="pres">
      <dgm:prSet presAssocID="{604D6925-87AC-46A6-A3CB-E937D935749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C14B797-9BFD-4DDD-B346-A82D247D2990}" type="pres">
      <dgm:prSet presAssocID="{604D6925-87AC-46A6-A3CB-E937D935749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4B24F4-80D5-40EE-8697-77AE6B8F48A5}" type="pres">
      <dgm:prSet presAssocID="{604D6925-87AC-46A6-A3CB-E937D935749F}" presName="negativeSpace" presStyleCnt="0"/>
      <dgm:spPr/>
    </dgm:pt>
    <dgm:pt modelId="{71AC1610-C421-4C2F-A2E2-239BCD7BC03A}" type="pres">
      <dgm:prSet presAssocID="{604D6925-87AC-46A6-A3CB-E937D935749F}" presName="childText" presStyleLbl="conFgAcc1" presStyleIdx="1" presStyleCnt="3">
        <dgm:presLayoutVars>
          <dgm:bulletEnabled val="1"/>
        </dgm:presLayoutVars>
      </dgm:prSet>
      <dgm:spPr/>
    </dgm:pt>
    <dgm:pt modelId="{7EF1E0F8-D0E4-4A1A-8707-193CE844B011}" type="pres">
      <dgm:prSet presAssocID="{F181D283-3FB5-4ACA-9F25-04CD6EB61574}" presName="spaceBetweenRectangles" presStyleCnt="0"/>
      <dgm:spPr/>
    </dgm:pt>
    <dgm:pt modelId="{EC0FC037-6AE0-4AA7-A8AC-D21FC1B1EA6E}" type="pres">
      <dgm:prSet presAssocID="{040F2D9F-911E-4B22-A278-640610EE8567}" presName="parentLin" presStyleCnt="0"/>
      <dgm:spPr/>
    </dgm:pt>
    <dgm:pt modelId="{44528CCC-AF8D-4675-A651-443E61275A8D}" type="pres">
      <dgm:prSet presAssocID="{040F2D9F-911E-4B22-A278-640610EE8567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A8D64E28-9015-4D3D-B9C9-C2D4C0C53337}" type="pres">
      <dgm:prSet presAssocID="{040F2D9F-911E-4B22-A278-640610EE856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15D50A-0E02-43C2-8D52-BBCF378456D7}" type="pres">
      <dgm:prSet presAssocID="{040F2D9F-911E-4B22-A278-640610EE8567}" presName="negativeSpace" presStyleCnt="0"/>
      <dgm:spPr/>
    </dgm:pt>
    <dgm:pt modelId="{11F3CEFC-3C3B-4E83-B706-416E94A3F67A}" type="pres">
      <dgm:prSet presAssocID="{040F2D9F-911E-4B22-A278-640610EE856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FC04CB4-5BC9-43E9-AA96-9508A797065E}" type="presOf" srcId="{228240C7-6E48-4DAA-BE71-C286B8C8B49C}" destId="{B206AE04-2E0C-41F6-86E8-165ADD3C54A5}" srcOrd="1" destOrd="0" presId="urn:microsoft.com/office/officeart/2005/8/layout/list1"/>
    <dgm:cxn modelId="{A94B345C-7E0E-4B05-BF8E-0E3D083E0893}" type="presOf" srcId="{040F2D9F-911E-4B22-A278-640610EE8567}" destId="{44528CCC-AF8D-4675-A651-443E61275A8D}" srcOrd="0" destOrd="0" presId="urn:microsoft.com/office/officeart/2005/8/layout/list1"/>
    <dgm:cxn modelId="{5DFCD151-DFD7-4146-B278-994D9C593E94}" srcId="{9725758E-240E-4204-899C-C319AEA3AC37}" destId="{040F2D9F-911E-4B22-A278-640610EE8567}" srcOrd="2" destOrd="0" parTransId="{12B46ED3-BE3B-4350-BFB3-B6263DCD67C2}" sibTransId="{AD1E0B10-3BC1-4960-A9F1-14F7084C83C4}"/>
    <dgm:cxn modelId="{B4010AB5-29D3-4EBD-8ECD-F45C4E5366FF}" srcId="{9725758E-240E-4204-899C-C319AEA3AC37}" destId="{604D6925-87AC-46A6-A3CB-E937D935749F}" srcOrd="1" destOrd="0" parTransId="{8280EE06-D804-4021-928D-5AEDD5B088CD}" sibTransId="{F181D283-3FB5-4ACA-9F25-04CD6EB61574}"/>
    <dgm:cxn modelId="{AB97B0BE-DDB3-41DE-83C3-6E12EB44FC0C}" type="presOf" srcId="{9725758E-240E-4204-899C-C319AEA3AC37}" destId="{A6322788-AF77-497F-9472-313448899A04}" srcOrd="0" destOrd="0" presId="urn:microsoft.com/office/officeart/2005/8/layout/list1"/>
    <dgm:cxn modelId="{F86DDA48-9AA7-40B4-A9EA-DDFCB22345A7}" srcId="{9725758E-240E-4204-899C-C319AEA3AC37}" destId="{228240C7-6E48-4DAA-BE71-C286B8C8B49C}" srcOrd="0" destOrd="0" parTransId="{ECB8336B-9401-4E64-8353-9EC4F43D0B79}" sibTransId="{756CE83F-876C-4997-A0F5-6D7A9BD5D119}"/>
    <dgm:cxn modelId="{BE69FE05-ADD1-4FDF-942F-245B186B017F}" type="presOf" srcId="{040F2D9F-911E-4B22-A278-640610EE8567}" destId="{A8D64E28-9015-4D3D-B9C9-C2D4C0C53337}" srcOrd="1" destOrd="0" presId="urn:microsoft.com/office/officeart/2005/8/layout/list1"/>
    <dgm:cxn modelId="{B1B3DB09-274A-45D5-AAD3-004F204F0B5E}" type="presOf" srcId="{604D6925-87AC-46A6-A3CB-E937D935749F}" destId="{83A93FF4-526B-4975-AA7A-B0EA002CF696}" srcOrd="0" destOrd="0" presId="urn:microsoft.com/office/officeart/2005/8/layout/list1"/>
    <dgm:cxn modelId="{70CBE23A-2102-4B09-91A0-AB3F5B8A48F2}" type="presOf" srcId="{604D6925-87AC-46A6-A3CB-E937D935749F}" destId="{DC14B797-9BFD-4DDD-B346-A82D247D2990}" srcOrd="1" destOrd="0" presId="urn:microsoft.com/office/officeart/2005/8/layout/list1"/>
    <dgm:cxn modelId="{37EBAD64-764E-4A68-8A93-8DF4056137B9}" type="presOf" srcId="{228240C7-6E48-4DAA-BE71-C286B8C8B49C}" destId="{DDB22E67-ED02-4162-A3AA-FCE7DEF5563D}" srcOrd="0" destOrd="0" presId="urn:microsoft.com/office/officeart/2005/8/layout/list1"/>
    <dgm:cxn modelId="{DC6DE132-CD01-4746-B799-95AC3E5A582C}" type="presParOf" srcId="{A6322788-AF77-497F-9472-313448899A04}" destId="{65AAA7D2-0D1F-4C94-9A96-91E940D706A3}" srcOrd="0" destOrd="0" presId="urn:microsoft.com/office/officeart/2005/8/layout/list1"/>
    <dgm:cxn modelId="{E0304B05-EA15-497F-97A1-4AE450D0F0BD}" type="presParOf" srcId="{65AAA7D2-0D1F-4C94-9A96-91E940D706A3}" destId="{DDB22E67-ED02-4162-A3AA-FCE7DEF5563D}" srcOrd="0" destOrd="0" presId="urn:microsoft.com/office/officeart/2005/8/layout/list1"/>
    <dgm:cxn modelId="{02F5C934-96A7-4398-BF13-5E277A56347F}" type="presParOf" srcId="{65AAA7D2-0D1F-4C94-9A96-91E940D706A3}" destId="{B206AE04-2E0C-41F6-86E8-165ADD3C54A5}" srcOrd="1" destOrd="0" presId="urn:microsoft.com/office/officeart/2005/8/layout/list1"/>
    <dgm:cxn modelId="{86F8CE9A-E807-4984-BFE4-F7B0E982C67E}" type="presParOf" srcId="{A6322788-AF77-497F-9472-313448899A04}" destId="{EAA54AD2-2587-4009-BAF9-2CF01D813C36}" srcOrd="1" destOrd="0" presId="urn:microsoft.com/office/officeart/2005/8/layout/list1"/>
    <dgm:cxn modelId="{61B13A08-5259-41AB-BBB3-696327817B9C}" type="presParOf" srcId="{A6322788-AF77-497F-9472-313448899A04}" destId="{87187AAA-9277-4C8A-B7FD-35462406671D}" srcOrd="2" destOrd="0" presId="urn:microsoft.com/office/officeart/2005/8/layout/list1"/>
    <dgm:cxn modelId="{C6EB4095-A516-49D2-982B-9AC0B4F6E740}" type="presParOf" srcId="{A6322788-AF77-497F-9472-313448899A04}" destId="{28B0B0B3-1507-489B-8BE2-E4C411771BFB}" srcOrd="3" destOrd="0" presId="urn:microsoft.com/office/officeart/2005/8/layout/list1"/>
    <dgm:cxn modelId="{B334AFD2-828C-4F15-B0C8-5F0355D8A189}" type="presParOf" srcId="{A6322788-AF77-497F-9472-313448899A04}" destId="{372A7968-8B1E-4A32-9C2E-2F8A32BA92FC}" srcOrd="4" destOrd="0" presId="urn:microsoft.com/office/officeart/2005/8/layout/list1"/>
    <dgm:cxn modelId="{A8FA847F-133A-41DD-B5B7-BF7121752939}" type="presParOf" srcId="{372A7968-8B1E-4A32-9C2E-2F8A32BA92FC}" destId="{83A93FF4-526B-4975-AA7A-B0EA002CF696}" srcOrd="0" destOrd="0" presId="urn:microsoft.com/office/officeart/2005/8/layout/list1"/>
    <dgm:cxn modelId="{52E3D61C-3FB0-4E80-8810-CAB6DE4C5D1E}" type="presParOf" srcId="{372A7968-8B1E-4A32-9C2E-2F8A32BA92FC}" destId="{DC14B797-9BFD-4DDD-B346-A82D247D2990}" srcOrd="1" destOrd="0" presId="urn:microsoft.com/office/officeart/2005/8/layout/list1"/>
    <dgm:cxn modelId="{3D90F729-4B85-42B4-90C3-B54C1B4EFD5D}" type="presParOf" srcId="{A6322788-AF77-497F-9472-313448899A04}" destId="{6A4B24F4-80D5-40EE-8697-77AE6B8F48A5}" srcOrd="5" destOrd="0" presId="urn:microsoft.com/office/officeart/2005/8/layout/list1"/>
    <dgm:cxn modelId="{992E2B3B-BC49-4DC3-AEA4-6AC21D83F977}" type="presParOf" srcId="{A6322788-AF77-497F-9472-313448899A04}" destId="{71AC1610-C421-4C2F-A2E2-239BCD7BC03A}" srcOrd="6" destOrd="0" presId="urn:microsoft.com/office/officeart/2005/8/layout/list1"/>
    <dgm:cxn modelId="{0D178576-3244-4612-B7B6-C03513CEF1EF}" type="presParOf" srcId="{A6322788-AF77-497F-9472-313448899A04}" destId="{7EF1E0F8-D0E4-4A1A-8707-193CE844B011}" srcOrd="7" destOrd="0" presId="urn:microsoft.com/office/officeart/2005/8/layout/list1"/>
    <dgm:cxn modelId="{FA59DED0-E6E5-42E1-848E-C97E096AF278}" type="presParOf" srcId="{A6322788-AF77-497F-9472-313448899A04}" destId="{EC0FC037-6AE0-4AA7-A8AC-D21FC1B1EA6E}" srcOrd="8" destOrd="0" presId="urn:microsoft.com/office/officeart/2005/8/layout/list1"/>
    <dgm:cxn modelId="{B7D4A47F-7FB2-45F8-84C6-FA0AA65485EC}" type="presParOf" srcId="{EC0FC037-6AE0-4AA7-A8AC-D21FC1B1EA6E}" destId="{44528CCC-AF8D-4675-A651-443E61275A8D}" srcOrd="0" destOrd="0" presId="urn:microsoft.com/office/officeart/2005/8/layout/list1"/>
    <dgm:cxn modelId="{97C36EC5-611D-4D4E-A886-63EB6DDC8E2E}" type="presParOf" srcId="{EC0FC037-6AE0-4AA7-A8AC-D21FC1B1EA6E}" destId="{A8D64E28-9015-4D3D-B9C9-C2D4C0C53337}" srcOrd="1" destOrd="0" presId="urn:microsoft.com/office/officeart/2005/8/layout/list1"/>
    <dgm:cxn modelId="{EB70FACC-17EB-4799-A161-439B9D1FCCA0}" type="presParOf" srcId="{A6322788-AF77-497F-9472-313448899A04}" destId="{E815D50A-0E02-43C2-8D52-BBCF378456D7}" srcOrd="9" destOrd="0" presId="urn:microsoft.com/office/officeart/2005/8/layout/list1"/>
    <dgm:cxn modelId="{A3D6208F-C1F7-4E86-9A02-A2D1B26E8311}" type="presParOf" srcId="{A6322788-AF77-497F-9472-313448899A04}" destId="{11F3CEFC-3C3B-4E83-B706-416E94A3F67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F88C35A-7826-4757-A9F4-C174FD648345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9A6F007-A1F9-426B-933D-2F0B37FD88B3}">
      <dgm:prSet phldrT="[Text]"/>
      <dgm:spPr/>
      <dgm:t>
        <a:bodyPr/>
        <a:lstStyle/>
        <a:p>
          <a:r>
            <a:rPr lang="en-US" dirty="0" smtClean="0"/>
            <a:t>Who?</a:t>
          </a:r>
          <a:endParaRPr lang="en-US" dirty="0"/>
        </a:p>
      </dgm:t>
    </dgm:pt>
    <dgm:pt modelId="{5E00DD39-7BE4-4A67-A3B7-DA25062FCE5E}" type="parTrans" cxnId="{8278896B-6C37-48E4-B113-D5F46CBAB641}">
      <dgm:prSet/>
      <dgm:spPr/>
      <dgm:t>
        <a:bodyPr/>
        <a:lstStyle/>
        <a:p>
          <a:endParaRPr lang="en-US"/>
        </a:p>
      </dgm:t>
    </dgm:pt>
    <dgm:pt modelId="{DCF8DA09-C105-4B17-AC2C-5D8B38D7CDB9}" type="sibTrans" cxnId="{8278896B-6C37-48E4-B113-D5F46CBAB641}">
      <dgm:prSet/>
      <dgm:spPr/>
      <dgm:t>
        <a:bodyPr/>
        <a:lstStyle/>
        <a:p>
          <a:endParaRPr lang="en-US"/>
        </a:p>
      </dgm:t>
    </dgm:pt>
    <dgm:pt modelId="{3B2E3CAA-F8C6-49A1-A652-1A07A51EECA8}">
      <dgm:prSet phldrT="[Text]"/>
      <dgm:spPr/>
      <dgm:t>
        <a:bodyPr/>
        <a:lstStyle/>
        <a:p>
          <a:r>
            <a:rPr lang="en-US" dirty="0" smtClean="0"/>
            <a:t>PO</a:t>
          </a:r>
          <a:endParaRPr lang="en-US" dirty="0"/>
        </a:p>
      </dgm:t>
    </dgm:pt>
    <dgm:pt modelId="{8293A110-F9AE-4FFD-BDA4-870F58FD4B11}" type="parTrans" cxnId="{F8DA0EE9-8931-409F-B3CC-0E510B338875}">
      <dgm:prSet/>
      <dgm:spPr/>
      <dgm:t>
        <a:bodyPr/>
        <a:lstStyle/>
        <a:p>
          <a:endParaRPr lang="en-US"/>
        </a:p>
      </dgm:t>
    </dgm:pt>
    <dgm:pt modelId="{A57AC10D-3B35-4C8D-B2D7-26597A3F61F7}" type="sibTrans" cxnId="{F8DA0EE9-8931-409F-B3CC-0E510B338875}">
      <dgm:prSet/>
      <dgm:spPr/>
      <dgm:t>
        <a:bodyPr/>
        <a:lstStyle/>
        <a:p>
          <a:endParaRPr lang="en-US"/>
        </a:p>
      </dgm:t>
    </dgm:pt>
    <dgm:pt modelId="{0D75342F-2695-4902-ADD0-E92364E8BDC2}">
      <dgm:prSet phldrT="[Text]"/>
      <dgm:spPr/>
      <dgm:t>
        <a:bodyPr/>
        <a:lstStyle/>
        <a:p>
          <a:r>
            <a:rPr lang="en-US" dirty="0" smtClean="0"/>
            <a:t>When?</a:t>
          </a:r>
          <a:endParaRPr lang="en-US" dirty="0"/>
        </a:p>
      </dgm:t>
    </dgm:pt>
    <dgm:pt modelId="{4FBC0EB9-4393-4D31-9E27-62A2FB2A500B}" type="parTrans" cxnId="{D1D9C4DB-8897-46B0-B1D0-A8FCE7BE1ED5}">
      <dgm:prSet/>
      <dgm:spPr/>
      <dgm:t>
        <a:bodyPr/>
        <a:lstStyle/>
        <a:p>
          <a:endParaRPr lang="en-US"/>
        </a:p>
      </dgm:t>
    </dgm:pt>
    <dgm:pt modelId="{0ABC84D4-7F65-40B1-B2EB-E1F80CECE9E3}" type="sibTrans" cxnId="{D1D9C4DB-8897-46B0-B1D0-A8FCE7BE1ED5}">
      <dgm:prSet/>
      <dgm:spPr/>
      <dgm:t>
        <a:bodyPr/>
        <a:lstStyle/>
        <a:p>
          <a:endParaRPr lang="en-US"/>
        </a:p>
      </dgm:t>
    </dgm:pt>
    <dgm:pt modelId="{219118A3-EEA1-4299-BA5E-7AF4E534C09A}">
      <dgm:prSet phldrT="[Text]"/>
      <dgm:spPr/>
      <dgm:t>
        <a:bodyPr/>
        <a:lstStyle/>
        <a:p>
          <a:r>
            <a:rPr lang="en-US" dirty="0" smtClean="0"/>
            <a:t>At the beginning of project</a:t>
          </a:r>
          <a:endParaRPr lang="en-US" dirty="0"/>
        </a:p>
      </dgm:t>
    </dgm:pt>
    <dgm:pt modelId="{45F0E8F2-9ACA-48D7-BC78-76EBF7BFFE3C}" type="parTrans" cxnId="{0B532068-41FF-4C3F-911A-F2B54150FE3D}">
      <dgm:prSet/>
      <dgm:spPr/>
      <dgm:t>
        <a:bodyPr/>
        <a:lstStyle/>
        <a:p>
          <a:endParaRPr lang="en-US"/>
        </a:p>
      </dgm:t>
    </dgm:pt>
    <dgm:pt modelId="{60F01591-677F-4D8B-8226-08E1EEC41A78}" type="sibTrans" cxnId="{0B532068-41FF-4C3F-911A-F2B54150FE3D}">
      <dgm:prSet/>
      <dgm:spPr/>
      <dgm:t>
        <a:bodyPr/>
        <a:lstStyle/>
        <a:p>
          <a:endParaRPr lang="en-US"/>
        </a:p>
      </dgm:t>
    </dgm:pt>
    <dgm:pt modelId="{0997EA4C-2D55-4131-8252-999659F42417}">
      <dgm:prSet phldrT="[Text]"/>
      <dgm:spPr/>
      <dgm:t>
        <a:bodyPr/>
        <a:lstStyle/>
        <a:p>
          <a:r>
            <a:rPr lang="en-US" dirty="0" smtClean="0"/>
            <a:t>What</a:t>
          </a:r>
          <a:endParaRPr lang="en-US" dirty="0"/>
        </a:p>
      </dgm:t>
    </dgm:pt>
    <dgm:pt modelId="{C5358A22-89BC-4F2D-8D24-9FD897F981B5}" type="parTrans" cxnId="{059EEE82-EBA2-4886-AD31-4A4EF76DF8A0}">
      <dgm:prSet/>
      <dgm:spPr/>
      <dgm:t>
        <a:bodyPr/>
        <a:lstStyle/>
        <a:p>
          <a:endParaRPr lang="en-US"/>
        </a:p>
      </dgm:t>
    </dgm:pt>
    <dgm:pt modelId="{E09EA33B-406A-4FCB-BF7F-BFF3BDC28311}" type="sibTrans" cxnId="{059EEE82-EBA2-4886-AD31-4A4EF76DF8A0}">
      <dgm:prSet/>
      <dgm:spPr/>
      <dgm:t>
        <a:bodyPr/>
        <a:lstStyle/>
        <a:p>
          <a:endParaRPr lang="en-US"/>
        </a:p>
      </dgm:t>
    </dgm:pt>
    <dgm:pt modelId="{FFF249B6-8924-467E-9464-E9059E19CF7E}">
      <dgm:prSet phldrT="[Text]"/>
      <dgm:spPr/>
      <dgm:t>
        <a:bodyPr/>
        <a:lstStyle/>
        <a:p>
          <a:r>
            <a:rPr lang="en-US" dirty="0" smtClean="0"/>
            <a:t>Suggested work process</a:t>
          </a:r>
          <a:endParaRPr lang="en-US" dirty="0"/>
        </a:p>
      </dgm:t>
    </dgm:pt>
    <dgm:pt modelId="{5F3F2E04-7813-4F12-97D9-0DBDCC80B326}" type="parTrans" cxnId="{91A57FDF-E1FD-485A-A290-A4B264A6A34D}">
      <dgm:prSet/>
      <dgm:spPr/>
      <dgm:t>
        <a:bodyPr/>
        <a:lstStyle/>
        <a:p>
          <a:endParaRPr lang="en-US"/>
        </a:p>
      </dgm:t>
    </dgm:pt>
    <dgm:pt modelId="{7A288199-FFDB-40BB-ACD8-41FB5E972E89}" type="sibTrans" cxnId="{91A57FDF-E1FD-485A-A290-A4B264A6A34D}">
      <dgm:prSet/>
      <dgm:spPr/>
      <dgm:t>
        <a:bodyPr/>
        <a:lstStyle/>
        <a:p>
          <a:endParaRPr lang="en-US"/>
        </a:p>
      </dgm:t>
    </dgm:pt>
    <dgm:pt modelId="{F7094690-CB3C-4A99-8982-8F47E6D3DA91}" type="pres">
      <dgm:prSet presAssocID="{EF88C35A-7826-4757-A9F4-C174FD64834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2D0A4B-623E-482A-AE7D-5B99F2C4D921}" type="pres">
      <dgm:prSet presAssocID="{E9A6F007-A1F9-426B-933D-2F0B37FD88B3}" presName="composite" presStyleCnt="0"/>
      <dgm:spPr/>
      <dgm:t>
        <a:bodyPr/>
        <a:lstStyle/>
        <a:p>
          <a:endParaRPr lang="en-US"/>
        </a:p>
      </dgm:t>
    </dgm:pt>
    <dgm:pt modelId="{1D2F103C-E1C8-4B42-A77D-C4B01B9EA981}" type="pres">
      <dgm:prSet presAssocID="{E9A6F007-A1F9-426B-933D-2F0B37FD88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F7ED20-2418-488F-9F5C-E17F7FAD642E}" type="pres">
      <dgm:prSet presAssocID="{E9A6F007-A1F9-426B-933D-2F0B37FD88B3}" presName="descendantText" presStyleLbl="alignAcc1" presStyleIdx="0" presStyleCnt="3" custLinFactNeighborX="4521" custLinFactNeighborY="-1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5CEC6-1232-4C72-AA13-31075519C5A0}" type="pres">
      <dgm:prSet presAssocID="{DCF8DA09-C105-4B17-AC2C-5D8B38D7CDB9}" presName="sp" presStyleCnt="0"/>
      <dgm:spPr/>
      <dgm:t>
        <a:bodyPr/>
        <a:lstStyle/>
        <a:p>
          <a:endParaRPr lang="en-US"/>
        </a:p>
      </dgm:t>
    </dgm:pt>
    <dgm:pt modelId="{90EA03A4-E58D-4D83-9358-78148492A64E}" type="pres">
      <dgm:prSet presAssocID="{0D75342F-2695-4902-ADD0-E92364E8BDC2}" presName="composite" presStyleCnt="0"/>
      <dgm:spPr/>
      <dgm:t>
        <a:bodyPr/>
        <a:lstStyle/>
        <a:p>
          <a:endParaRPr lang="en-US"/>
        </a:p>
      </dgm:t>
    </dgm:pt>
    <dgm:pt modelId="{87F1467B-DDEB-494A-B179-D6CB267E98F7}" type="pres">
      <dgm:prSet presAssocID="{0D75342F-2695-4902-ADD0-E92364E8BDC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B6FFDA-5CF6-47C8-9BFD-CCD36D174AF6}" type="pres">
      <dgm:prSet presAssocID="{0D75342F-2695-4902-ADD0-E92364E8BDC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CC601F-9869-451E-A69E-38CF097B8109}" type="pres">
      <dgm:prSet presAssocID="{0ABC84D4-7F65-40B1-B2EB-E1F80CECE9E3}" presName="sp" presStyleCnt="0"/>
      <dgm:spPr/>
      <dgm:t>
        <a:bodyPr/>
        <a:lstStyle/>
        <a:p>
          <a:endParaRPr lang="en-US"/>
        </a:p>
      </dgm:t>
    </dgm:pt>
    <dgm:pt modelId="{763D7D63-0D6F-4AB6-A4FA-A91930DE8880}" type="pres">
      <dgm:prSet presAssocID="{0997EA4C-2D55-4131-8252-999659F42417}" presName="composite" presStyleCnt="0"/>
      <dgm:spPr/>
      <dgm:t>
        <a:bodyPr/>
        <a:lstStyle/>
        <a:p>
          <a:endParaRPr lang="en-US"/>
        </a:p>
      </dgm:t>
    </dgm:pt>
    <dgm:pt modelId="{6E1E8A26-BAB3-40A5-9F2A-03D785AF6A6B}" type="pres">
      <dgm:prSet presAssocID="{0997EA4C-2D55-4131-8252-999659F4241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F16961-70A4-4CED-8150-269A4F533B24}" type="pres">
      <dgm:prSet presAssocID="{0997EA4C-2D55-4131-8252-999659F4241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EBFDA9-EE0D-4171-9A93-2E038C8C71E4}" type="presOf" srcId="{FFF249B6-8924-467E-9464-E9059E19CF7E}" destId="{76F16961-70A4-4CED-8150-269A4F533B24}" srcOrd="0" destOrd="0" presId="urn:microsoft.com/office/officeart/2005/8/layout/chevron2"/>
    <dgm:cxn modelId="{8278896B-6C37-48E4-B113-D5F46CBAB641}" srcId="{EF88C35A-7826-4757-A9F4-C174FD648345}" destId="{E9A6F007-A1F9-426B-933D-2F0B37FD88B3}" srcOrd="0" destOrd="0" parTransId="{5E00DD39-7BE4-4A67-A3B7-DA25062FCE5E}" sibTransId="{DCF8DA09-C105-4B17-AC2C-5D8B38D7CDB9}"/>
    <dgm:cxn modelId="{6213CF38-DDFC-4292-95B6-5EAB082D0205}" type="presOf" srcId="{EF88C35A-7826-4757-A9F4-C174FD648345}" destId="{F7094690-CB3C-4A99-8982-8F47E6D3DA91}" srcOrd="0" destOrd="0" presId="urn:microsoft.com/office/officeart/2005/8/layout/chevron2"/>
    <dgm:cxn modelId="{CC72DA49-F20A-4967-9B10-D326A08DCE8B}" type="presOf" srcId="{0D75342F-2695-4902-ADD0-E92364E8BDC2}" destId="{87F1467B-DDEB-494A-B179-D6CB267E98F7}" srcOrd="0" destOrd="0" presId="urn:microsoft.com/office/officeart/2005/8/layout/chevron2"/>
    <dgm:cxn modelId="{D1D9C4DB-8897-46B0-B1D0-A8FCE7BE1ED5}" srcId="{EF88C35A-7826-4757-A9F4-C174FD648345}" destId="{0D75342F-2695-4902-ADD0-E92364E8BDC2}" srcOrd="1" destOrd="0" parTransId="{4FBC0EB9-4393-4D31-9E27-62A2FB2A500B}" sibTransId="{0ABC84D4-7F65-40B1-B2EB-E1F80CECE9E3}"/>
    <dgm:cxn modelId="{54C643A7-23EE-441F-BFB6-4B599CB0FD47}" type="presOf" srcId="{0997EA4C-2D55-4131-8252-999659F42417}" destId="{6E1E8A26-BAB3-40A5-9F2A-03D785AF6A6B}" srcOrd="0" destOrd="0" presId="urn:microsoft.com/office/officeart/2005/8/layout/chevron2"/>
    <dgm:cxn modelId="{0B532068-41FF-4C3F-911A-F2B54150FE3D}" srcId="{0D75342F-2695-4902-ADD0-E92364E8BDC2}" destId="{219118A3-EEA1-4299-BA5E-7AF4E534C09A}" srcOrd="0" destOrd="0" parTransId="{45F0E8F2-9ACA-48D7-BC78-76EBF7BFFE3C}" sibTransId="{60F01591-677F-4D8B-8226-08E1EEC41A78}"/>
    <dgm:cxn modelId="{91A57FDF-E1FD-485A-A290-A4B264A6A34D}" srcId="{0997EA4C-2D55-4131-8252-999659F42417}" destId="{FFF249B6-8924-467E-9464-E9059E19CF7E}" srcOrd="0" destOrd="0" parTransId="{5F3F2E04-7813-4F12-97D9-0DBDCC80B326}" sibTransId="{7A288199-FFDB-40BB-ACD8-41FB5E972E89}"/>
    <dgm:cxn modelId="{D177CB27-3DF8-44ED-9C4E-28DDEFEDEFCE}" type="presOf" srcId="{219118A3-EEA1-4299-BA5E-7AF4E534C09A}" destId="{E4B6FFDA-5CF6-47C8-9BFD-CCD36D174AF6}" srcOrd="0" destOrd="0" presId="urn:microsoft.com/office/officeart/2005/8/layout/chevron2"/>
    <dgm:cxn modelId="{6A89717E-06E0-40D1-8B14-8FCFC47D8612}" type="presOf" srcId="{E9A6F007-A1F9-426B-933D-2F0B37FD88B3}" destId="{1D2F103C-E1C8-4B42-A77D-C4B01B9EA981}" srcOrd="0" destOrd="0" presId="urn:microsoft.com/office/officeart/2005/8/layout/chevron2"/>
    <dgm:cxn modelId="{059EEE82-EBA2-4886-AD31-4A4EF76DF8A0}" srcId="{EF88C35A-7826-4757-A9F4-C174FD648345}" destId="{0997EA4C-2D55-4131-8252-999659F42417}" srcOrd="2" destOrd="0" parTransId="{C5358A22-89BC-4F2D-8D24-9FD897F981B5}" sibTransId="{E09EA33B-406A-4FCB-BF7F-BFF3BDC28311}"/>
    <dgm:cxn modelId="{F8DA0EE9-8931-409F-B3CC-0E510B338875}" srcId="{E9A6F007-A1F9-426B-933D-2F0B37FD88B3}" destId="{3B2E3CAA-F8C6-49A1-A652-1A07A51EECA8}" srcOrd="0" destOrd="0" parTransId="{8293A110-F9AE-4FFD-BDA4-870F58FD4B11}" sibTransId="{A57AC10D-3B35-4C8D-B2D7-26597A3F61F7}"/>
    <dgm:cxn modelId="{6A4D8040-F5BF-48CC-A4F9-4D04881357FB}" type="presOf" srcId="{3B2E3CAA-F8C6-49A1-A652-1A07A51EECA8}" destId="{58F7ED20-2418-488F-9F5C-E17F7FAD642E}" srcOrd="0" destOrd="0" presId="urn:microsoft.com/office/officeart/2005/8/layout/chevron2"/>
    <dgm:cxn modelId="{1AF3A531-F2CA-4751-A0FF-F4D56662BBCD}" type="presParOf" srcId="{F7094690-CB3C-4A99-8982-8F47E6D3DA91}" destId="{972D0A4B-623E-482A-AE7D-5B99F2C4D921}" srcOrd="0" destOrd="0" presId="urn:microsoft.com/office/officeart/2005/8/layout/chevron2"/>
    <dgm:cxn modelId="{9B96DA6C-A127-4785-83C1-917B480D522A}" type="presParOf" srcId="{972D0A4B-623E-482A-AE7D-5B99F2C4D921}" destId="{1D2F103C-E1C8-4B42-A77D-C4B01B9EA981}" srcOrd="0" destOrd="0" presId="urn:microsoft.com/office/officeart/2005/8/layout/chevron2"/>
    <dgm:cxn modelId="{8E27969D-44DE-41A6-8A5C-BA2E68193162}" type="presParOf" srcId="{972D0A4B-623E-482A-AE7D-5B99F2C4D921}" destId="{58F7ED20-2418-488F-9F5C-E17F7FAD642E}" srcOrd="1" destOrd="0" presId="urn:microsoft.com/office/officeart/2005/8/layout/chevron2"/>
    <dgm:cxn modelId="{B09D0719-5CDB-489B-B988-926FED9794FE}" type="presParOf" srcId="{F7094690-CB3C-4A99-8982-8F47E6D3DA91}" destId="{DED5CEC6-1232-4C72-AA13-31075519C5A0}" srcOrd="1" destOrd="0" presId="urn:microsoft.com/office/officeart/2005/8/layout/chevron2"/>
    <dgm:cxn modelId="{A8DDAD66-AC34-4FBB-9823-A0ECFD8D4F01}" type="presParOf" srcId="{F7094690-CB3C-4A99-8982-8F47E6D3DA91}" destId="{90EA03A4-E58D-4D83-9358-78148492A64E}" srcOrd="2" destOrd="0" presId="urn:microsoft.com/office/officeart/2005/8/layout/chevron2"/>
    <dgm:cxn modelId="{2C565F72-E551-4A65-8836-99B55D6927CB}" type="presParOf" srcId="{90EA03A4-E58D-4D83-9358-78148492A64E}" destId="{87F1467B-DDEB-494A-B179-D6CB267E98F7}" srcOrd="0" destOrd="0" presId="urn:microsoft.com/office/officeart/2005/8/layout/chevron2"/>
    <dgm:cxn modelId="{AB831BDA-BDFF-4FD2-A803-DFF6B55878D6}" type="presParOf" srcId="{90EA03A4-E58D-4D83-9358-78148492A64E}" destId="{E4B6FFDA-5CF6-47C8-9BFD-CCD36D174AF6}" srcOrd="1" destOrd="0" presId="urn:microsoft.com/office/officeart/2005/8/layout/chevron2"/>
    <dgm:cxn modelId="{A8E763E4-2A7D-4B65-8BBE-AB9FA8A1ACBA}" type="presParOf" srcId="{F7094690-CB3C-4A99-8982-8F47E6D3DA91}" destId="{E6CC601F-9869-451E-A69E-38CF097B8109}" srcOrd="3" destOrd="0" presId="urn:microsoft.com/office/officeart/2005/8/layout/chevron2"/>
    <dgm:cxn modelId="{9192CE8A-8B49-4F0A-9053-94FE1C327502}" type="presParOf" srcId="{F7094690-CB3C-4A99-8982-8F47E6D3DA91}" destId="{763D7D63-0D6F-4AB6-A4FA-A91930DE8880}" srcOrd="4" destOrd="0" presId="urn:microsoft.com/office/officeart/2005/8/layout/chevron2"/>
    <dgm:cxn modelId="{72FFB742-EA99-4167-A56A-9099C9D56AE1}" type="presParOf" srcId="{763D7D63-0D6F-4AB6-A4FA-A91930DE8880}" destId="{6E1E8A26-BAB3-40A5-9F2A-03D785AF6A6B}" srcOrd="0" destOrd="0" presId="urn:microsoft.com/office/officeart/2005/8/layout/chevron2"/>
    <dgm:cxn modelId="{0CF24C32-4D9E-4BE9-9D1F-9BF9E098711F}" type="presParOf" srcId="{763D7D63-0D6F-4AB6-A4FA-A91930DE8880}" destId="{76F16961-70A4-4CED-8150-269A4F533B2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FC988A-36A1-4B39-ADA9-036295A3BB31}">
      <dsp:nvSpPr>
        <dsp:cNvPr id="0" name=""/>
        <dsp:cNvSpPr/>
      </dsp:nvSpPr>
      <dsp:spPr>
        <a:xfrm>
          <a:off x="0" y="34702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71AD2A-3004-45CD-BDC1-C69C39C6B69F}">
      <dsp:nvSpPr>
        <dsp:cNvPr id="0" name=""/>
        <dsp:cNvSpPr/>
      </dsp:nvSpPr>
      <dsp:spPr>
        <a:xfrm>
          <a:off x="304800" y="7539"/>
          <a:ext cx="4267200" cy="6789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Email Format </a:t>
          </a:r>
          <a:r>
            <a:rPr lang="en-US" sz="2300" kern="1200" dirty="0" err="1" smtClean="0"/>
            <a:t>vs</a:t>
          </a:r>
          <a:r>
            <a:rPr lang="en-US" sz="2300" kern="1200" dirty="0" smtClean="0"/>
            <a:t> Languages</a:t>
          </a:r>
          <a:endParaRPr lang="en-US" sz="2300" kern="1200" dirty="0"/>
        </a:p>
      </dsp:txBody>
      <dsp:txXfrm>
        <a:off x="337944" y="40683"/>
        <a:ext cx="4200912" cy="612672"/>
      </dsp:txXfrm>
    </dsp:sp>
    <dsp:sp modelId="{90343843-E1B4-4F45-AFA1-E6C3F97DCA3F}">
      <dsp:nvSpPr>
        <dsp:cNvPr id="0" name=""/>
        <dsp:cNvSpPr/>
      </dsp:nvSpPr>
      <dsp:spPr>
        <a:xfrm>
          <a:off x="0" y="139030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95AB30-360B-4688-B8F9-33BDBB9906AB}">
      <dsp:nvSpPr>
        <dsp:cNvPr id="0" name=""/>
        <dsp:cNvSpPr/>
      </dsp:nvSpPr>
      <dsp:spPr>
        <a:xfrm>
          <a:off x="304800" y="1050819"/>
          <a:ext cx="4267200" cy="678960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Email Template in </a:t>
          </a:r>
          <a:r>
            <a:rPr lang="en-US" sz="2300" kern="1200" dirty="0" err="1" smtClean="0"/>
            <a:t>Qsoft</a:t>
          </a:r>
          <a:endParaRPr lang="en-US" sz="2300" kern="1200" dirty="0"/>
        </a:p>
      </dsp:txBody>
      <dsp:txXfrm>
        <a:off x="337944" y="1083963"/>
        <a:ext cx="4200912" cy="612672"/>
      </dsp:txXfrm>
    </dsp:sp>
    <dsp:sp modelId="{D08ECBB1-0E4A-4DF5-8448-39FDC08CE4C2}">
      <dsp:nvSpPr>
        <dsp:cNvPr id="0" name=""/>
        <dsp:cNvSpPr/>
      </dsp:nvSpPr>
      <dsp:spPr>
        <a:xfrm>
          <a:off x="0" y="243358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3A9DAC-0C6B-4C1E-B8A1-F475FEF3B9E5}">
      <dsp:nvSpPr>
        <dsp:cNvPr id="0" name=""/>
        <dsp:cNvSpPr/>
      </dsp:nvSpPr>
      <dsp:spPr>
        <a:xfrm>
          <a:off x="304800" y="2094100"/>
          <a:ext cx="4267200" cy="678960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Some Notes</a:t>
          </a:r>
          <a:endParaRPr lang="en-US" sz="2300" kern="1200" dirty="0"/>
        </a:p>
      </dsp:txBody>
      <dsp:txXfrm>
        <a:off x="337944" y="2127244"/>
        <a:ext cx="4200912" cy="612672"/>
      </dsp:txXfrm>
    </dsp:sp>
    <dsp:sp modelId="{8B0395F3-419C-4D17-8AD2-8942D8EDFFC4}">
      <dsp:nvSpPr>
        <dsp:cNvPr id="0" name=""/>
        <dsp:cNvSpPr/>
      </dsp:nvSpPr>
      <dsp:spPr>
        <a:xfrm>
          <a:off x="0" y="347686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7B7680-86B8-4DF5-9F5C-E48409331BF6}">
      <dsp:nvSpPr>
        <dsp:cNvPr id="0" name=""/>
        <dsp:cNvSpPr/>
      </dsp:nvSpPr>
      <dsp:spPr>
        <a:xfrm>
          <a:off x="304800" y="3137380"/>
          <a:ext cx="4267200" cy="67896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Q&amp;A</a:t>
          </a:r>
          <a:endParaRPr lang="en-US" sz="2300" kern="1200" dirty="0"/>
        </a:p>
      </dsp:txBody>
      <dsp:txXfrm>
        <a:off x="337944" y="3170524"/>
        <a:ext cx="4200912" cy="61267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187AAA-9277-4C8A-B7FD-35462406671D}">
      <dsp:nvSpPr>
        <dsp:cNvPr id="0" name=""/>
        <dsp:cNvSpPr/>
      </dsp:nvSpPr>
      <dsp:spPr>
        <a:xfrm>
          <a:off x="0" y="413264"/>
          <a:ext cx="6411686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06AE04-2E0C-41F6-86E8-165ADD3C54A5}">
      <dsp:nvSpPr>
        <dsp:cNvPr id="0" name=""/>
        <dsp:cNvSpPr/>
      </dsp:nvSpPr>
      <dsp:spPr>
        <a:xfrm>
          <a:off x="320584" y="103304"/>
          <a:ext cx="4488180" cy="6199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643" tIns="0" rIns="16964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1. Communication Channels</a:t>
          </a:r>
          <a:endParaRPr lang="en-US" sz="2000" kern="1200" dirty="0"/>
        </a:p>
      </dsp:txBody>
      <dsp:txXfrm>
        <a:off x="350846" y="133566"/>
        <a:ext cx="4427656" cy="559396"/>
      </dsp:txXfrm>
    </dsp:sp>
    <dsp:sp modelId="{71AC1610-C421-4C2F-A2E2-239BCD7BC03A}">
      <dsp:nvSpPr>
        <dsp:cNvPr id="0" name=""/>
        <dsp:cNvSpPr/>
      </dsp:nvSpPr>
      <dsp:spPr>
        <a:xfrm>
          <a:off x="0" y="1365824"/>
          <a:ext cx="6411686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14B797-9BFD-4DDD-B346-A82D247D2990}">
      <dsp:nvSpPr>
        <dsp:cNvPr id="0" name=""/>
        <dsp:cNvSpPr/>
      </dsp:nvSpPr>
      <dsp:spPr>
        <a:xfrm>
          <a:off x="320584" y="1055864"/>
          <a:ext cx="4488180" cy="619920"/>
        </a:xfrm>
        <a:prstGeom prst="round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643" tIns="0" rIns="16964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2. Timeframe for meetings</a:t>
          </a:r>
          <a:endParaRPr lang="en-US" sz="2000" kern="1200" dirty="0"/>
        </a:p>
      </dsp:txBody>
      <dsp:txXfrm>
        <a:off x="350846" y="1086126"/>
        <a:ext cx="4427656" cy="559396"/>
      </dsp:txXfrm>
    </dsp:sp>
    <dsp:sp modelId="{11F3CEFC-3C3B-4E83-B706-416E94A3F67A}">
      <dsp:nvSpPr>
        <dsp:cNvPr id="0" name=""/>
        <dsp:cNvSpPr/>
      </dsp:nvSpPr>
      <dsp:spPr>
        <a:xfrm>
          <a:off x="0" y="2318384"/>
          <a:ext cx="6411686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D64E28-9015-4D3D-B9C9-C2D4C0C53337}">
      <dsp:nvSpPr>
        <dsp:cNvPr id="0" name=""/>
        <dsp:cNvSpPr/>
      </dsp:nvSpPr>
      <dsp:spPr>
        <a:xfrm>
          <a:off x="320584" y="2008424"/>
          <a:ext cx="4488180" cy="61992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643" tIns="0" rIns="16964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3. Reports</a:t>
          </a:r>
          <a:endParaRPr lang="en-US" sz="2000" kern="1200" dirty="0"/>
        </a:p>
      </dsp:txBody>
      <dsp:txXfrm>
        <a:off x="350846" y="2038686"/>
        <a:ext cx="4427656" cy="559396"/>
      </dsp:txXfrm>
    </dsp:sp>
    <dsp:sp modelId="{204AEF26-1CF4-4150-AC16-00CAD923B83E}">
      <dsp:nvSpPr>
        <dsp:cNvPr id="0" name=""/>
        <dsp:cNvSpPr/>
      </dsp:nvSpPr>
      <dsp:spPr>
        <a:xfrm>
          <a:off x="0" y="3270945"/>
          <a:ext cx="6411686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914769-DA06-43AA-9A73-47FB679C3856}">
      <dsp:nvSpPr>
        <dsp:cNvPr id="0" name=""/>
        <dsp:cNvSpPr/>
      </dsp:nvSpPr>
      <dsp:spPr>
        <a:xfrm>
          <a:off x="320584" y="2960985"/>
          <a:ext cx="4488180" cy="619920"/>
        </a:xfrm>
        <a:prstGeom prst="round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643" tIns="0" rIns="16964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4. Responses </a:t>
          </a:r>
          <a:endParaRPr lang="en-US" sz="2000" kern="1200" dirty="0"/>
        </a:p>
      </dsp:txBody>
      <dsp:txXfrm>
        <a:off x="350846" y="2991247"/>
        <a:ext cx="4427656" cy="559396"/>
      </dsp:txXfrm>
    </dsp:sp>
    <dsp:sp modelId="{20B68DA1-845A-4C03-90C0-84906F21C2BC}">
      <dsp:nvSpPr>
        <dsp:cNvPr id="0" name=""/>
        <dsp:cNvSpPr/>
      </dsp:nvSpPr>
      <dsp:spPr>
        <a:xfrm>
          <a:off x="0" y="4223505"/>
          <a:ext cx="6411686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6C1199-9CAF-4A01-A680-55C84A60EC72}">
      <dsp:nvSpPr>
        <dsp:cNvPr id="0" name=""/>
        <dsp:cNvSpPr/>
      </dsp:nvSpPr>
      <dsp:spPr>
        <a:xfrm>
          <a:off x="320584" y="3913545"/>
          <a:ext cx="4488180" cy="61992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643" tIns="0" rIns="16964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5. Confirmation process and notes</a:t>
          </a:r>
          <a:endParaRPr lang="en-US" sz="2000" kern="1200" dirty="0"/>
        </a:p>
      </dsp:txBody>
      <dsp:txXfrm>
        <a:off x="350846" y="3943807"/>
        <a:ext cx="4427656" cy="55939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2F103C-E1C8-4B42-A77D-C4B01B9EA981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Who</a:t>
          </a:r>
          <a:endParaRPr lang="en-US" sz="3000" kern="1200" dirty="0"/>
        </a:p>
      </dsp:txBody>
      <dsp:txXfrm rot="-5400000">
        <a:off x="1" y="520688"/>
        <a:ext cx="1039018" cy="445294"/>
      </dsp:txXfrm>
    </dsp:sp>
    <dsp:sp modelId="{58F7ED20-2418-488F-9F5C-E17F7FAD642E}">
      <dsp:nvSpPr>
        <dsp:cNvPr id="0" name=""/>
        <dsp:cNvSpPr/>
      </dsp:nvSpPr>
      <dsp:spPr>
        <a:xfrm rot="5400000">
          <a:off x="3085107" y="-2046086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PO</a:t>
          </a:r>
          <a:endParaRPr lang="en-US" sz="2900" kern="1200" dirty="0"/>
        </a:p>
      </dsp:txBody>
      <dsp:txXfrm rot="-5400000">
        <a:off x="1039018" y="47101"/>
        <a:ext cx="5009883" cy="870607"/>
      </dsp:txXfrm>
    </dsp:sp>
    <dsp:sp modelId="{47B5BC19-2B32-4AF7-8AC0-C9CE0FED45EC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When</a:t>
          </a:r>
          <a:endParaRPr lang="en-US" sz="3000" kern="1200" dirty="0"/>
        </a:p>
      </dsp:txBody>
      <dsp:txXfrm rot="-5400000">
        <a:off x="1" y="1809352"/>
        <a:ext cx="1039018" cy="445294"/>
      </dsp:txXfrm>
    </dsp:sp>
    <dsp:sp modelId="{4FD8842C-1FC5-417B-BF13-4694C56D9A31}">
      <dsp:nvSpPr>
        <dsp:cNvPr id="0" name=""/>
        <dsp:cNvSpPr/>
      </dsp:nvSpPr>
      <dsp:spPr>
        <a:xfrm rot="5400000">
          <a:off x="3085107" y="-756245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Sprint</a:t>
          </a:r>
          <a:r>
            <a:rPr lang="en-US" sz="2900" kern="1200" baseline="0" dirty="0" smtClean="0"/>
            <a:t> 0</a:t>
          </a:r>
          <a:endParaRPr lang="en-US" sz="2900" kern="1200" dirty="0"/>
        </a:p>
      </dsp:txBody>
      <dsp:txXfrm rot="-5400000">
        <a:off x="1039018" y="1336942"/>
        <a:ext cx="5009883" cy="870607"/>
      </dsp:txXfrm>
    </dsp:sp>
    <dsp:sp modelId="{87F1467B-DDEB-494A-B179-D6CB267E98F7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What</a:t>
          </a:r>
          <a:endParaRPr lang="en-US" sz="3000" kern="1200" dirty="0"/>
        </a:p>
      </dsp:txBody>
      <dsp:txXfrm rot="-5400000">
        <a:off x="1" y="3098016"/>
        <a:ext cx="1039018" cy="445294"/>
      </dsp:txXfrm>
    </dsp:sp>
    <dsp:sp modelId="{E4B6FFDA-5CF6-47C8-9BFD-CCD36D174AF6}">
      <dsp:nvSpPr>
        <dsp:cNvPr id="0" name=""/>
        <dsp:cNvSpPr/>
      </dsp:nvSpPr>
      <dsp:spPr>
        <a:xfrm rot="5400000">
          <a:off x="3085107" y="532418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Release Plan and tentative schedule – Template provided</a:t>
          </a:r>
          <a:endParaRPr lang="en-US" sz="2900" kern="1200" dirty="0"/>
        </a:p>
      </dsp:txBody>
      <dsp:txXfrm rot="-5400000">
        <a:off x="1039018" y="2625605"/>
        <a:ext cx="5009883" cy="87060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2F103C-E1C8-4B42-A77D-C4B01B9EA981}">
      <dsp:nvSpPr>
        <dsp:cNvPr id="0" name=""/>
        <dsp:cNvSpPr/>
      </dsp:nvSpPr>
      <dsp:spPr>
        <a:xfrm rot="5400000">
          <a:off x="-238325" y="239140"/>
          <a:ext cx="1588836" cy="111218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From</a:t>
          </a:r>
          <a:endParaRPr lang="en-US" sz="3300" kern="1200" dirty="0"/>
        </a:p>
      </dsp:txBody>
      <dsp:txXfrm rot="-5400000">
        <a:off x="1" y="556908"/>
        <a:ext cx="1112185" cy="476651"/>
      </dsp:txXfrm>
    </dsp:sp>
    <dsp:sp modelId="{58F7ED20-2418-488F-9F5C-E17F7FAD642E}">
      <dsp:nvSpPr>
        <dsp:cNvPr id="0" name=""/>
        <dsp:cNvSpPr/>
      </dsp:nvSpPr>
      <dsp:spPr>
        <a:xfrm rot="5400000">
          <a:off x="3087720" y="-1975535"/>
          <a:ext cx="1032744" cy="49838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PO</a:t>
          </a:r>
          <a:endParaRPr lang="en-US" sz="2000" kern="1200" dirty="0"/>
        </a:p>
      </dsp:txBody>
      <dsp:txXfrm rot="-5400000">
        <a:off x="1112185" y="50414"/>
        <a:ext cx="4933400" cy="931916"/>
      </dsp:txXfrm>
    </dsp:sp>
    <dsp:sp modelId="{47B5BC19-2B32-4AF7-8AC0-C9CE0FED45EC}">
      <dsp:nvSpPr>
        <dsp:cNvPr id="0" name=""/>
        <dsp:cNvSpPr/>
      </dsp:nvSpPr>
      <dsp:spPr>
        <a:xfrm rot="5400000">
          <a:off x="-238325" y="1633636"/>
          <a:ext cx="1588836" cy="1112185"/>
        </a:xfrm>
        <a:prstGeom prst="chevron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To</a:t>
          </a:r>
          <a:endParaRPr lang="en-US" sz="3300" kern="1200" dirty="0"/>
        </a:p>
      </dsp:txBody>
      <dsp:txXfrm rot="-5400000">
        <a:off x="1" y="1951404"/>
        <a:ext cx="1112185" cy="476651"/>
      </dsp:txXfrm>
    </dsp:sp>
    <dsp:sp modelId="{4FD8842C-1FC5-417B-BF13-4694C56D9A31}">
      <dsp:nvSpPr>
        <dsp:cNvPr id="0" name=""/>
        <dsp:cNvSpPr/>
      </dsp:nvSpPr>
      <dsp:spPr>
        <a:xfrm rot="5400000">
          <a:off x="3087720" y="-595518"/>
          <a:ext cx="1032744" cy="49838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Person in charge</a:t>
          </a:r>
          <a:endParaRPr lang="en-US" sz="2000" kern="1200" dirty="0"/>
        </a:p>
      </dsp:txBody>
      <dsp:txXfrm rot="-5400000">
        <a:off x="1112185" y="1430431"/>
        <a:ext cx="4933400" cy="931916"/>
      </dsp:txXfrm>
    </dsp:sp>
    <dsp:sp modelId="{87F1467B-DDEB-494A-B179-D6CB267E98F7}">
      <dsp:nvSpPr>
        <dsp:cNvPr id="0" name=""/>
        <dsp:cNvSpPr/>
      </dsp:nvSpPr>
      <dsp:spPr>
        <a:xfrm rot="5400000">
          <a:off x="-238325" y="3028132"/>
          <a:ext cx="1588836" cy="1112185"/>
        </a:xfrm>
        <a:prstGeom prst="chevr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cc</a:t>
          </a:r>
          <a:endParaRPr lang="en-US" sz="3300" kern="1200" dirty="0"/>
        </a:p>
      </dsp:txBody>
      <dsp:txXfrm rot="-5400000">
        <a:off x="1" y="3345900"/>
        <a:ext cx="1112185" cy="476651"/>
      </dsp:txXfrm>
    </dsp:sp>
    <dsp:sp modelId="{E4B6FFDA-5CF6-47C8-9BFD-CCD36D174AF6}">
      <dsp:nvSpPr>
        <dsp:cNvPr id="0" name=""/>
        <dsp:cNvSpPr/>
      </dsp:nvSpPr>
      <dsp:spPr>
        <a:xfrm rot="5400000">
          <a:off x="3087720" y="814271"/>
          <a:ext cx="1032744" cy="49838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Project Manager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Sponsor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Any one who needs informed</a:t>
          </a:r>
          <a:endParaRPr lang="en-US" sz="2000" kern="1200" dirty="0"/>
        </a:p>
      </dsp:txBody>
      <dsp:txXfrm rot="-5400000">
        <a:off x="1112185" y="2840220"/>
        <a:ext cx="4933400" cy="93191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181987-FD9A-4C55-856F-610CCB0B71A9}">
      <dsp:nvSpPr>
        <dsp:cNvPr id="0" name=""/>
        <dsp:cNvSpPr/>
      </dsp:nvSpPr>
      <dsp:spPr>
        <a:xfrm rot="5400000">
          <a:off x="-212319" y="221412"/>
          <a:ext cx="1415460" cy="9908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From</a:t>
          </a:r>
          <a:endParaRPr lang="en-US" sz="3400" kern="1200" dirty="0"/>
        </a:p>
      </dsp:txBody>
      <dsp:txXfrm rot="-5400000">
        <a:off x="0" y="504504"/>
        <a:ext cx="990822" cy="424638"/>
      </dsp:txXfrm>
    </dsp:sp>
    <dsp:sp modelId="{91FFE916-19F6-440F-98EE-974B832CB00C}">
      <dsp:nvSpPr>
        <dsp:cNvPr id="0" name=""/>
        <dsp:cNvSpPr/>
      </dsp:nvSpPr>
      <dsp:spPr>
        <a:xfrm rot="5400000">
          <a:off x="3083144" y="-2083228"/>
          <a:ext cx="920532" cy="51051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PO</a:t>
          </a:r>
          <a:endParaRPr lang="en-US" sz="2000" kern="1200" dirty="0"/>
        </a:p>
      </dsp:txBody>
      <dsp:txXfrm rot="-5400000">
        <a:off x="990822" y="54031"/>
        <a:ext cx="5060240" cy="830658"/>
      </dsp:txXfrm>
    </dsp:sp>
    <dsp:sp modelId="{6D96CEA4-0A5E-483E-9F7F-1B42C169CA55}">
      <dsp:nvSpPr>
        <dsp:cNvPr id="0" name=""/>
        <dsp:cNvSpPr/>
      </dsp:nvSpPr>
      <dsp:spPr>
        <a:xfrm rot="5400000">
          <a:off x="-212319" y="1450299"/>
          <a:ext cx="1415460" cy="9908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To</a:t>
          </a:r>
          <a:endParaRPr lang="en-US" sz="2900" kern="1200" dirty="0"/>
        </a:p>
      </dsp:txBody>
      <dsp:txXfrm rot="-5400000">
        <a:off x="0" y="1733391"/>
        <a:ext cx="990822" cy="424638"/>
      </dsp:txXfrm>
    </dsp:sp>
    <dsp:sp modelId="{425612B4-5F37-4321-9073-856C2249943B}">
      <dsp:nvSpPr>
        <dsp:cNvPr id="0" name=""/>
        <dsp:cNvSpPr/>
      </dsp:nvSpPr>
      <dsp:spPr>
        <a:xfrm rot="5400000">
          <a:off x="3083386" y="-854583"/>
          <a:ext cx="920049" cy="51051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Person in Charge</a:t>
          </a:r>
          <a:endParaRPr lang="en-US" sz="2000" kern="1200" dirty="0"/>
        </a:p>
      </dsp:txBody>
      <dsp:txXfrm rot="-5400000">
        <a:off x="990823" y="1282893"/>
        <a:ext cx="5060264" cy="830223"/>
      </dsp:txXfrm>
    </dsp:sp>
    <dsp:sp modelId="{381EF523-B603-4C21-97E6-693D0BB8F3F7}">
      <dsp:nvSpPr>
        <dsp:cNvPr id="0" name=""/>
        <dsp:cNvSpPr/>
      </dsp:nvSpPr>
      <dsp:spPr>
        <a:xfrm rot="5400000">
          <a:off x="-212319" y="2851764"/>
          <a:ext cx="1415460" cy="9908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CC</a:t>
          </a:r>
          <a:endParaRPr lang="en-US" sz="2900" kern="1200" dirty="0"/>
        </a:p>
      </dsp:txBody>
      <dsp:txXfrm rot="-5400000">
        <a:off x="0" y="3134856"/>
        <a:ext cx="990822" cy="424638"/>
      </dsp:txXfrm>
    </dsp:sp>
    <dsp:sp modelId="{FB50A079-A66B-4F65-8A7D-F357EA679D12}">
      <dsp:nvSpPr>
        <dsp:cNvPr id="0" name=""/>
        <dsp:cNvSpPr/>
      </dsp:nvSpPr>
      <dsp:spPr>
        <a:xfrm rot="5400000">
          <a:off x="2910808" y="546881"/>
          <a:ext cx="1265205" cy="51051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Sales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Your Direct Manager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Sponsor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Any one needed to be informed</a:t>
          </a:r>
          <a:endParaRPr lang="en-US" sz="2000" kern="1200" dirty="0"/>
        </a:p>
      </dsp:txBody>
      <dsp:txXfrm rot="-5400000">
        <a:off x="990822" y="2528629"/>
        <a:ext cx="5043415" cy="114168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C34439-E189-4105-8469-90EE26B398FE}">
      <dsp:nvSpPr>
        <dsp:cNvPr id="0" name=""/>
        <dsp:cNvSpPr/>
      </dsp:nvSpPr>
      <dsp:spPr>
        <a:xfrm>
          <a:off x="291901" y="1252314"/>
          <a:ext cx="1450578" cy="725289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What?</a:t>
          </a:r>
          <a:endParaRPr lang="en-US" sz="2600" kern="1200" dirty="0"/>
        </a:p>
      </dsp:txBody>
      <dsp:txXfrm>
        <a:off x="313144" y="1273557"/>
        <a:ext cx="1408092" cy="682803"/>
      </dsp:txXfrm>
    </dsp:sp>
    <dsp:sp modelId="{76454981-0A23-4EE7-8E54-586BB02E8AA7}">
      <dsp:nvSpPr>
        <dsp:cNvPr id="0" name=""/>
        <dsp:cNvSpPr/>
      </dsp:nvSpPr>
      <dsp:spPr>
        <a:xfrm rot="19457599">
          <a:off x="1675316" y="1390376"/>
          <a:ext cx="71455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14556" y="16062"/>
              </a:lnTo>
            </a:path>
          </a:pathLst>
        </a:custGeom>
        <a:noFill/>
        <a:ln w="254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14731" y="1388574"/>
        <a:ext cx="35727" cy="35727"/>
      </dsp:txXfrm>
    </dsp:sp>
    <dsp:sp modelId="{E3D80F16-AB5A-42A1-81CC-01C3B7405DC7}">
      <dsp:nvSpPr>
        <dsp:cNvPr id="0" name=""/>
        <dsp:cNvSpPr/>
      </dsp:nvSpPr>
      <dsp:spPr>
        <a:xfrm>
          <a:off x="2322710" y="835273"/>
          <a:ext cx="1450578" cy="72528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Email Introduction</a:t>
          </a:r>
          <a:endParaRPr lang="en-US" sz="2000" kern="1200" dirty="0"/>
        </a:p>
      </dsp:txBody>
      <dsp:txXfrm>
        <a:off x="2343953" y="856516"/>
        <a:ext cx="1408092" cy="682803"/>
      </dsp:txXfrm>
    </dsp:sp>
    <dsp:sp modelId="{79E92FA8-A19E-447F-BB2A-495DFF6619FF}">
      <dsp:nvSpPr>
        <dsp:cNvPr id="0" name=""/>
        <dsp:cNvSpPr/>
      </dsp:nvSpPr>
      <dsp:spPr>
        <a:xfrm rot="2142401">
          <a:off x="1675316" y="1807417"/>
          <a:ext cx="71455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14556" y="16062"/>
              </a:lnTo>
            </a:path>
          </a:pathLst>
        </a:custGeom>
        <a:noFill/>
        <a:ln w="254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14731" y="1805615"/>
        <a:ext cx="35727" cy="35727"/>
      </dsp:txXfrm>
    </dsp:sp>
    <dsp:sp modelId="{54C7A6B7-41FE-4259-A8F3-604E962CAF80}">
      <dsp:nvSpPr>
        <dsp:cNvPr id="0" name=""/>
        <dsp:cNvSpPr/>
      </dsp:nvSpPr>
      <dsp:spPr>
        <a:xfrm>
          <a:off x="2322710" y="1669355"/>
          <a:ext cx="1450578" cy="72528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UAT Notes</a:t>
          </a:r>
          <a:endParaRPr lang="en-US" sz="2000" kern="1200" dirty="0"/>
        </a:p>
      </dsp:txBody>
      <dsp:txXfrm>
        <a:off x="2343953" y="1690598"/>
        <a:ext cx="1408092" cy="682803"/>
      </dsp:txXfrm>
    </dsp:sp>
    <dsp:sp modelId="{8B45380D-0412-497B-93DD-2D31860EAC70}">
      <dsp:nvSpPr>
        <dsp:cNvPr id="0" name=""/>
        <dsp:cNvSpPr/>
      </dsp:nvSpPr>
      <dsp:spPr>
        <a:xfrm rot="17350740">
          <a:off x="3180307" y="1181855"/>
          <a:ext cx="176619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766194" y="16062"/>
              </a:lnTo>
            </a:path>
          </a:pathLst>
        </a:custGeom>
        <a:noFill/>
        <a:ln w="254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019249" y="1153762"/>
        <a:ext cx="88309" cy="88309"/>
      </dsp:txXfrm>
    </dsp:sp>
    <dsp:sp modelId="{21324163-EDCC-4A7B-A847-56ED33ADC031}">
      <dsp:nvSpPr>
        <dsp:cNvPr id="0" name=""/>
        <dsp:cNvSpPr/>
      </dsp:nvSpPr>
      <dsp:spPr>
        <a:xfrm>
          <a:off x="4353520" y="1190"/>
          <a:ext cx="1450578" cy="725289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UAT Duration</a:t>
          </a:r>
          <a:endParaRPr lang="en-US" sz="1600" kern="1200" dirty="0"/>
        </a:p>
      </dsp:txBody>
      <dsp:txXfrm>
        <a:off x="4374763" y="22433"/>
        <a:ext cx="1408092" cy="682803"/>
      </dsp:txXfrm>
    </dsp:sp>
    <dsp:sp modelId="{2DAACDA3-2132-405E-9888-461EBB72523B}">
      <dsp:nvSpPr>
        <dsp:cNvPr id="0" name=""/>
        <dsp:cNvSpPr/>
      </dsp:nvSpPr>
      <dsp:spPr>
        <a:xfrm rot="18289469">
          <a:off x="3555378" y="1598896"/>
          <a:ext cx="101605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16052" y="16062"/>
              </a:lnTo>
            </a:path>
          </a:pathLst>
        </a:custGeom>
        <a:noFill/>
        <a:ln w="254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38003" y="1589557"/>
        <a:ext cx="50802" cy="50802"/>
      </dsp:txXfrm>
    </dsp:sp>
    <dsp:sp modelId="{1671C8E9-CA2E-48B8-824F-4CC134909DAF}">
      <dsp:nvSpPr>
        <dsp:cNvPr id="0" name=""/>
        <dsp:cNvSpPr/>
      </dsp:nvSpPr>
      <dsp:spPr>
        <a:xfrm>
          <a:off x="4353520" y="835273"/>
          <a:ext cx="1450578" cy="725289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UAT Deadline</a:t>
          </a:r>
          <a:endParaRPr lang="en-US" sz="1600" kern="1200" dirty="0"/>
        </a:p>
      </dsp:txBody>
      <dsp:txXfrm>
        <a:off x="4374763" y="856516"/>
        <a:ext cx="1408092" cy="682803"/>
      </dsp:txXfrm>
    </dsp:sp>
    <dsp:sp modelId="{83323573-D4C1-4C7B-9D8E-92B80F4C5E0C}">
      <dsp:nvSpPr>
        <dsp:cNvPr id="0" name=""/>
        <dsp:cNvSpPr/>
      </dsp:nvSpPr>
      <dsp:spPr>
        <a:xfrm>
          <a:off x="3773289" y="2015937"/>
          <a:ext cx="58023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580231" y="16062"/>
              </a:lnTo>
            </a:path>
          </a:pathLst>
        </a:custGeom>
        <a:noFill/>
        <a:ln w="254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48898" y="2017494"/>
        <a:ext cx="29011" cy="29011"/>
      </dsp:txXfrm>
    </dsp:sp>
    <dsp:sp modelId="{56AC674B-42E4-4569-B1FA-4C188CDD69FD}">
      <dsp:nvSpPr>
        <dsp:cNvPr id="0" name=""/>
        <dsp:cNvSpPr/>
      </dsp:nvSpPr>
      <dsp:spPr>
        <a:xfrm>
          <a:off x="4353520" y="1669355"/>
          <a:ext cx="1450578" cy="725289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Deliverables</a:t>
          </a:r>
          <a:endParaRPr lang="en-US" sz="1600" kern="1200" dirty="0"/>
        </a:p>
      </dsp:txBody>
      <dsp:txXfrm>
        <a:off x="4374763" y="1690598"/>
        <a:ext cx="1408092" cy="682803"/>
      </dsp:txXfrm>
    </dsp:sp>
    <dsp:sp modelId="{6FEED370-F7BA-4E32-9B28-E783EB66891E}">
      <dsp:nvSpPr>
        <dsp:cNvPr id="0" name=""/>
        <dsp:cNvSpPr/>
      </dsp:nvSpPr>
      <dsp:spPr>
        <a:xfrm rot="3310531">
          <a:off x="3555378" y="2432979"/>
          <a:ext cx="101605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16052" y="16062"/>
              </a:lnTo>
            </a:path>
          </a:pathLst>
        </a:custGeom>
        <a:noFill/>
        <a:ln w="254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38003" y="2423639"/>
        <a:ext cx="50802" cy="50802"/>
      </dsp:txXfrm>
    </dsp:sp>
    <dsp:sp modelId="{84DDA9E3-96C0-44D1-AD73-EB8924E4DFDA}">
      <dsp:nvSpPr>
        <dsp:cNvPr id="0" name=""/>
        <dsp:cNvSpPr/>
      </dsp:nvSpPr>
      <dsp:spPr>
        <a:xfrm>
          <a:off x="4353520" y="2503437"/>
          <a:ext cx="1450578" cy="725289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Some instruction/notes</a:t>
          </a:r>
          <a:endParaRPr lang="en-US" sz="1600" kern="1200" dirty="0"/>
        </a:p>
      </dsp:txBody>
      <dsp:txXfrm>
        <a:off x="4374763" y="2524680"/>
        <a:ext cx="1408092" cy="682803"/>
      </dsp:txXfrm>
    </dsp:sp>
    <dsp:sp modelId="{F6468409-94B9-45CC-8D3E-3B40A91ED1CF}">
      <dsp:nvSpPr>
        <dsp:cNvPr id="0" name=""/>
        <dsp:cNvSpPr/>
      </dsp:nvSpPr>
      <dsp:spPr>
        <a:xfrm rot="4249260">
          <a:off x="3180307" y="2850020"/>
          <a:ext cx="176619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766194" y="16062"/>
              </a:lnTo>
            </a:path>
          </a:pathLst>
        </a:custGeom>
        <a:noFill/>
        <a:ln w="254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019249" y="2821927"/>
        <a:ext cx="88309" cy="88309"/>
      </dsp:txXfrm>
    </dsp:sp>
    <dsp:sp modelId="{FD8B2A49-3172-42E3-AF56-FE685102A72B}">
      <dsp:nvSpPr>
        <dsp:cNvPr id="0" name=""/>
        <dsp:cNvSpPr/>
      </dsp:nvSpPr>
      <dsp:spPr>
        <a:xfrm>
          <a:off x="4353520" y="3337520"/>
          <a:ext cx="1450578" cy="725289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Manual</a:t>
          </a:r>
          <a:endParaRPr lang="en-US" sz="1600" kern="1200" dirty="0"/>
        </a:p>
      </dsp:txBody>
      <dsp:txXfrm>
        <a:off x="4374763" y="3358763"/>
        <a:ext cx="1408092" cy="6828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11FEB-CE3A-4914-AEFF-A29719B04825}">
      <dsp:nvSpPr>
        <dsp:cNvPr id="0" name=""/>
        <dsp:cNvSpPr/>
      </dsp:nvSpPr>
      <dsp:spPr>
        <a:xfrm rot="5400000">
          <a:off x="-326231" y="326692"/>
          <a:ext cx="2174874" cy="152241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When</a:t>
          </a:r>
          <a:endParaRPr lang="en-US" sz="3000" kern="1200" dirty="0"/>
        </a:p>
      </dsp:txBody>
      <dsp:txXfrm rot="-5400000">
        <a:off x="0" y="761667"/>
        <a:ext cx="1522412" cy="652462"/>
      </dsp:txXfrm>
    </dsp:sp>
    <dsp:sp modelId="{CEE7B78A-F874-4592-8078-70D74CAD7950}">
      <dsp:nvSpPr>
        <dsp:cNvPr id="0" name=""/>
        <dsp:cNvSpPr/>
      </dsp:nvSpPr>
      <dsp:spPr>
        <a:xfrm rot="5400000">
          <a:off x="3102371" y="-1579498"/>
          <a:ext cx="1413668" cy="45735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No feedback in several days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No feedback when deadline is coming</a:t>
          </a:r>
          <a:endParaRPr lang="en-US" sz="2000" kern="1200" dirty="0"/>
        </a:p>
      </dsp:txBody>
      <dsp:txXfrm rot="-5400000">
        <a:off x="1522412" y="69471"/>
        <a:ext cx="4504577" cy="1275648"/>
      </dsp:txXfrm>
    </dsp:sp>
    <dsp:sp modelId="{D1615233-7ABB-4996-BE85-69E590AF3E7F}">
      <dsp:nvSpPr>
        <dsp:cNvPr id="0" name=""/>
        <dsp:cNvSpPr/>
      </dsp:nvSpPr>
      <dsp:spPr>
        <a:xfrm rot="5400000">
          <a:off x="-326231" y="2214895"/>
          <a:ext cx="2174874" cy="1522412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What</a:t>
          </a:r>
          <a:endParaRPr lang="en-US" sz="4500" kern="1200" dirty="0"/>
        </a:p>
      </dsp:txBody>
      <dsp:txXfrm rot="-5400000">
        <a:off x="0" y="2649870"/>
        <a:ext cx="1522412" cy="652462"/>
      </dsp:txXfrm>
    </dsp:sp>
    <dsp:sp modelId="{24FCA093-DA77-448A-B546-B148F9D48A99}">
      <dsp:nvSpPr>
        <dsp:cNvPr id="0" name=""/>
        <dsp:cNvSpPr/>
      </dsp:nvSpPr>
      <dsp:spPr>
        <a:xfrm rot="5400000">
          <a:off x="3102371" y="308704"/>
          <a:ext cx="1413668" cy="45735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Repeat the Deadline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Ask to support if any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Ask for Plan for UAT list</a:t>
          </a:r>
          <a:endParaRPr lang="en-US" sz="2000" kern="1200" dirty="0"/>
        </a:p>
      </dsp:txBody>
      <dsp:txXfrm rot="-5400000">
        <a:off x="1522412" y="1957673"/>
        <a:ext cx="4504577" cy="127564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FD29E8-5FC9-418E-B077-C401F5C0DEA9}">
      <dsp:nvSpPr>
        <dsp:cNvPr id="0" name=""/>
        <dsp:cNvSpPr/>
      </dsp:nvSpPr>
      <dsp:spPr>
        <a:xfrm rot="5400000">
          <a:off x="-212913" y="222635"/>
          <a:ext cx="1419424" cy="99359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From</a:t>
          </a:r>
          <a:endParaRPr lang="en-US" sz="3400" kern="1200" dirty="0"/>
        </a:p>
      </dsp:txBody>
      <dsp:txXfrm rot="-5400000">
        <a:off x="1" y="506521"/>
        <a:ext cx="993597" cy="425827"/>
      </dsp:txXfrm>
    </dsp:sp>
    <dsp:sp modelId="{AF46CA55-D8EA-44D9-A1B0-5AADA24D736E}">
      <dsp:nvSpPr>
        <dsp:cNvPr id="0" name=""/>
        <dsp:cNvSpPr/>
      </dsp:nvSpPr>
      <dsp:spPr>
        <a:xfrm rot="5400000">
          <a:off x="3083243" y="-2079923"/>
          <a:ext cx="923111" cy="51024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PO</a:t>
          </a:r>
          <a:endParaRPr lang="en-US" sz="2000" kern="1200" dirty="0"/>
        </a:p>
      </dsp:txBody>
      <dsp:txXfrm rot="-5400000">
        <a:off x="993598" y="54785"/>
        <a:ext cx="5057339" cy="832985"/>
      </dsp:txXfrm>
    </dsp:sp>
    <dsp:sp modelId="{2A039CF5-00A2-40A3-83C5-06DFA89A096C}">
      <dsp:nvSpPr>
        <dsp:cNvPr id="0" name=""/>
        <dsp:cNvSpPr/>
      </dsp:nvSpPr>
      <dsp:spPr>
        <a:xfrm rot="5400000">
          <a:off x="-212913" y="1454965"/>
          <a:ext cx="1419424" cy="99359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To</a:t>
          </a:r>
          <a:endParaRPr lang="en-US" sz="2900" kern="1200" dirty="0"/>
        </a:p>
      </dsp:txBody>
      <dsp:txXfrm rot="-5400000">
        <a:off x="1" y="1738851"/>
        <a:ext cx="993597" cy="425827"/>
      </dsp:txXfrm>
    </dsp:sp>
    <dsp:sp modelId="{F4FFE4EA-E48B-4D25-8427-108154177548}">
      <dsp:nvSpPr>
        <dsp:cNvPr id="0" name=""/>
        <dsp:cNvSpPr/>
      </dsp:nvSpPr>
      <dsp:spPr>
        <a:xfrm rot="5400000">
          <a:off x="3083485" y="-847836"/>
          <a:ext cx="922626" cy="51024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Person in Charge</a:t>
          </a:r>
          <a:endParaRPr lang="en-US" sz="2000" kern="1200" dirty="0"/>
        </a:p>
      </dsp:txBody>
      <dsp:txXfrm rot="-5400000">
        <a:off x="993598" y="1287090"/>
        <a:ext cx="5057363" cy="832548"/>
      </dsp:txXfrm>
    </dsp:sp>
    <dsp:sp modelId="{D51CBF77-604D-4742-B374-A20A7F57FD72}">
      <dsp:nvSpPr>
        <dsp:cNvPr id="0" name=""/>
        <dsp:cNvSpPr/>
      </dsp:nvSpPr>
      <dsp:spPr>
        <a:xfrm rot="5400000">
          <a:off x="-212913" y="2847766"/>
          <a:ext cx="1419424" cy="99359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CC</a:t>
          </a:r>
          <a:endParaRPr lang="en-US" sz="2900" kern="1200" dirty="0"/>
        </a:p>
      </dsp:txBody>
      <dsp:txXfrm rot="-5400000">
        <a:off x="1" y="3131652"/>
        <a:ext cx="993597" cy="425827"/>
      </dsp:txXfrm>
    </dsp:sp>
    <dsp:sp modelId="{2D709AD6-1136-4D85-8524-E0E5EA9C73AB}">
      <dsp:nvSpPr>
        <dsp:cNvPr id="0" name=""/>
        <dsp:cNvSpPr/>
      </dsp:nvSpPr>
      <dsp:spPr>
        <a:xfrm rot="5400000">
          <a:off x="2923013" y="544964"/>
          <a:ext cx="1243571" cy="51024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Sales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Your Direct Manager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Sponsor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Any one needed to be informed</a:t>
          </a:r>
          <a:endParaRPr lang="en-US" sz="2000" kern="1200" dirty="0"/>
        </a:p>
      </dsp:txBody>
      <dsp:txXfrm rot="-5400000">
        <a:off x="993598" y="2535085"/>
        <a:ext cx="5041696" cy="112215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11FEB-CE3A-4914-AEFF-A29719B04825}">
      <dsp:nvSpPr>
        <dsp:cNvPr id="0" name=""/>
        <dsp:cNvSpPr/>
      </dsp:nvSpPr>
      <dsp:spPr>
        <a:xfrm rot="5400000">
          <a:off x="-214995" y="224208"/>
          <a:ext cx="1433302" cy="100331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From</a:t>
          </a:r>
          <a:endParaRPr lang="en-US" sz="3000" kern="1200" dirty="0"/>
        </a:p>
      </dsp:txBody>
      <dsp:txXfrm rot="-5400000">
        <a:off x="1" y="510869"/>
        <a:ext cx="1003311" cy="429991"/>
      </dsp:txXfrm>
    </dsp:sp>
    <dsp:sp modelId="{CEE7B78A-F874-4592-8078-70D74CAD7950}">
      <dsp:nvSpPr>
        <dsp:cNvPr id="0" name=""/>
        <dsp:cNvSpPr/>
      </dsp:nvSpPr>
      <dsp:spPr>
        <a:xfrm rot="5400000">
          <a:off x="3083587" y="-2071063"/>
          <a:ext cx="932136" cy="50926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BA</a:t>
          </a:r>
          <a:endParaRPr lang="en-US" sz="2000" kern="1200" dirty="0"/>
        </a:p>
      </dsp:txBody>
      <dsp:txXfrm rot="-5400000">
        <a:off x="1003312" y="54715"/>
        <a:ext cx="5047185" cy="841130"/>
      </dsp:txXfrm>
    </dsp:sp>
    <dsp:sp modelId="{D1615233-7ABB-4996-BE85-69E590AF3E7F}">
      <dsp:nvSpPr>
        <dsp:cNvPr id="0" name=""/>
        <dsp:cNvSpPr/>
      </dsp:nvSpPr>
      <dsp:spPr>
        <a:xfrm rot="5400000">
          <a:off x="-214995" y="1468585"/>
          <a:ext cx="1433302" cy="1003311"/>
        </a:xfrm>
        <a:prstGeom prst="chevron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To</a:t>
          </a:r>
          <a:endParaRPr lang="en-US" sz="2900" kern="1200" dirty="0"/>
        </a:p>
      </dsp:txBody>
      <dsp:txXfrm rot="-5400000">
        <a:off x="1" y="1755246"/>
        <a:ext cx="1003311" cy="429991"/>
      </dsp:txXfrm>
    </dsp:sp>
    <dsp:sp modelId="{24FCA093-DA77-448A-B546-B148F9D48A99}">
      <dsp:nvSpPr>
        <dsp:cNvPr id="0" name=""/>
        <dsp:cNvSpPr/>
      </dsp:nvSpPr>
      <dsp:spPr>
        <a:xfrm rot="5400000">
          <a:off x="3083832" y="-826930"/>
          <a:ext cx="931646" cy="50926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Person in Charge</a:t>
          </a:r>
          <a:endParaRPr lang="en-US" sz="2000" kern="1200" dirty="0"/>
        </a:p>
      </dsp:txBody>
      <dsp:txXfrm rot="-5400000">
        <a:off x="1003312" y="1299069"/>
        <a:ext cx="5047209" cy="840688"/>
      </dsp:txXfrm>
    </dsp:sp>
    <dsp:sp modelId="{E9942A50-09AE-4761-9C64-60DD43C34E14}">
      <dsp:nvSpPr>
        <dsp:cNvPr id="0" name=""/>
        <dsp:cNvSpPr/>
      </dsp:nvSpPr>
      <dsp:spPr>
        <a:xfrm rot="5400000">
          <a:off x="-214995" y="2836480"/>
          <a:ext cx="1433302" cy="1003311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CC</a:t>
          </a:r>
          <a:endParaRPr lang="en-US" sz="2900" kern="1200" dirty="0"/>
        </a:p>
      </dsp:txBody>
      <dsp:txXfrm rot="-5400000">
        <a:off x="1" y="3123141"/>
        <a:ext cx="1003311" cy="429991"/>
      </dsp:txXfrm>
    </dsp:sp>
    <dsp:sp modelId="{DE8173AA-A1E9-4B98-B7D7-4909BAD61B51}">
      <dsp:nvSpPr>
        <dsp:cNvPr id="0" name=""/>
        <dsp:cNvSpPr/>
      </dsp:nvSpPr>
      <dsp:spPr>
        <a:xfrm rot="5400000">
          <a:off x="2960314" y="540963"/>
          <a:ext cx="1178681" cy="50926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Sales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Your Direct Manager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Sponsor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Any one needed to be informed</a:t>
          </a:r>
          <a:endParaRPr lang="en-US" sz="2000" kern="1200" dirty="0"/>
        </a:p>
      </dsp:txBody>
      <dsp:txXfrm rot="-5400000">
        <a:off x="1003311" y="2555504"/>
        <a:ext cx="5035150" cy="106360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11FEB-CE3A-4914-AEFF-A29719B04825}">
      <dsp:nvSpPr>
        <dsp:cNvPr id="0" name=""/>
        <dsp:cNvSpPr/>
      </dsp:nvSpPr>
      <dsp:spPr>
        <a:xfrm rot="5400000">
          <a:off x="-214995" y="224208"/>
          <a:ext cx="1433302" cy="100331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From</a:t>
          </a:r>
          <a:endParaRPr lang="en-US" sz="3000" kern="1200" dirty="0"/>
        </a:p>
      </dsp:txBody>
      <dsp:txXfrm rot="-5400000">
        <a:off x="1" y="510869"/>
        <a:ext cx="1003311" cy="429991"/>
      </dsp:txXfrm>
    </dsp:sp>
    <dsp:sp modelId="{CEE7B78A-F874-4592-8078-70D74CAD7950}">
      <dsp:nvSpPr>
        <dsp:cNvPr id="0" name=""/>
        <dsp:cNvSpPr/>
      </dsp:nvSpPr>
      <dsp:spPr>
        <a:xfrm rot="5400000">
          <a:off x="3083587" y="-2071063"/>
          <a:ext cx="932136" cy="50926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BA</a:t>
          </a:r>
          <a:endParaRPr lang="en-US" sz="2000" kern="1200" dirty="0"/>
        </a:p>
      </dsp:txBody>
      <dsp:txXfrm rot="-5400000">
        <a:off x="1003312" y="54715"/>
        <a:ext cx="5047185" cy="841130"/>
      </dsp:txXfrm>
    </dsp:sp>
    <dsp:sp modelId="{D1615233-7ABB-4996-BE85-69E590AF3E7F}">
      <dsp:nvSpPr>
        <dsp:cNvPr id="0" name=""/>
        <dsp:cNvSpPr/>
      </dsp:nvSpPr>
      <dsp:spPr>
        <a:xfrm rot="5400000">
          <a:off x="-214995" y="1468585"/>
          <a:ext cx="1433302" cy="1003311"/>
        </a:xfrm>
        <a:prstGeom prst="chevr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To</a:t>
          </a:r>
          <a:endParaRPr lang="en-US" sz="2900" kern="1200" dirty="0"/>
        </a:p>
      </dsp:txBody>
      <dsp:txXfrm rot="-5400000">
        <a:off x="1" y="1755246"/>
        <a:ext cx="1003311" cy="429991"/>
      </dsp:txXfrm>
    </dsp:sp>
    <dsp:sp modelId="{24FCA093-DA77-448A-B546-B148F9D48A99}">
      <dsp:nvSpPr>
        <dsp:cNvPr id="0" name=""/>
        <dsp:cNvSpPr/>
      </dsp:nvSpPr>
      <dsp:spPr>
        <a:xfrm rot="5400000">
          <a:off x="3083832" y="-826930"/>
          <a:ext cx="931646" cy="50926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Person in Charge</a:t>
          </a:r>
          <a:endParaRPr lang="en-US" sz="2000" kern="1200" dirty="0"/>
        </a:p>
      </dsp:txBody>
      <dsp:txXfrm rot="-5400000">
        <a:off x="1003312" y="1299069"/>
        <a:ext cx="5047209" cy="840688"/>
      </dsp:txXfrm>
    </dsp:sp>
    <dsp:sp modelId="{E9942A50-09AE-4761-9C64-60DD43C34E14}">
      <dsp:nvSpPr>
        <dsp:cNvPr id="0" name=""/>
        <dsp:cNvSpPr/>
      </dsp:nvSpPr>
      <dsp:spPr>
        <a:xfrm rot="5400000">
          <a:off x="-214995" y="2836480"/>
          <a:ext cx="1433302" cy="1003311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CC</a:t>
          </a:r>
          <a:endParaRPr lang="en-US" sz="2900" kern="1200" dirty="0"/>
        </a:p>
      </dsp:txBody>
      <dsp:txXfrm rot="-5400000">
        <a:off x="1" y="3123141"/>
        <a:ext cx="1003311" cy="429991"/>
      </dsp:txXfrm>
    </dsp:sp>
    <dsp:sp modelId="{DE8173AA-A1E9-4B98-B7D7-4909BAD61B51}">
      <dsp:nvSpPr>
        <dsp:cNvPr id="0" name=""/>
        <dsp:cNvSpPr/>
      </dsp:nvSpPr>
      <dsp:spPr>
        <a:xfrm rot="5400000">
          <a:off x="2960314" y="540963"/>
          <a:ext cx="1178681" cy="50926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Sales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Your Direct Manager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Sponsor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Any one needed to be informed</a:t>
          </a:r>
          <a:endParaRPr lang="en-US" sz="2000" kern="1200" dirty="0"/>
        </a:p>
      </dsp:txBody>
      <dsp:txXfrm rot="-5400000">
        <a:off x="1003311" y="2555504"/>
        <a:ext cx="5035150" cy="1063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CB2B08-9B90-4101-AB00-DC570186D638}">
      <dsp:nvSpPr>
        <dsp:cNvPr id="0" name=""/>
        <dsp:cNvSpPr/>
      </dsp:nvSpPr>
      <dsp:spPr>
        <a:xfrm rot="5400000">
          <a:off x="3700992" y="-1277734"/>
          <a:ext cx="1617043" cy="453795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People – in – Charge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People – in – Charge</a:t>
          </a:r>
          <a:endParaRPr lang="en-US" sz="2300" kern="1200" dirty="0"/>
        </a:p>
      </dsp:txBody>
      <dsp:txXfrm rot="-5400000">
        <a:off x="2240535" y="261661"/>
        <a:ext cx="4459020" cy="1459167"/>
      </dsp:txXfrm>
    </dsp:sp>
    <dsp:sp modelId="{BC083130-E926-4E3E-8553-4B490ED9BFDA}">
      <dsp:nvSpPr>
        <dsp:cNvPr id="0" name=""/>
        <dsp:cNvSpPr/>
      </dsp:nvSpPr>
      <dsp:spPr>
        <a:xfrm>
          <a:off x="3304" y="49"/>
          <a:ext cx="2237230" cy="198239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To</a:t>
          </a:r>
          <a:endParaRPr lang="en-US" sz="6500" kern="1200" dirty="0"/>
        </a:p>
      </dsp:txBody>
      <dsp:txXfrm>
        <a:off x="100076" y="96821"/>
        <a:ext cx="2043686" cy="1788846"/>
      </dsp:txXfrm>
    </dsp:sp>
    <dsp:sp modelId="{69E7CD2F-F63C-4FDA-B72F-FA3D777C185E}">
      <dsp:nvSpPr>
        <dsp:cNvPr id="0" name=""/>
        <dsp:cNvSpPr/>
      </dsp:nvSpPr>
      <dsp:spPr>
        <a:xfrm rot="5400000">
          <a:off x="3700992" y="803775"/>
          <a:ext cx="1617043" cy="4537958"/>
        </a:xfrm>
        <a:prstGeom prst="round2SameRect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Your direct manager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Sponsor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Sales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Any one who need to be informed</a:t>
          </a:r>
          <a:endParaRPr lang="en-US" sz="2300" kern="1200" dirty="0"/>
        </a:p>
      </dsp:txBody>
      <dsp:txXfrm rot="-5400000">
        <a:off x="2240535" y="2343170"/>
        <a:ext cx="4459020" cy="1459167"/>
      </dsp:txXfrm>
    </dsp:sp>
    <dsp:sp modelId="{88A4B3E5-05CC-4571-9162-531EFEB5D454}">
      <dsp:nvSpPr>
        <dsp:cNvPr id="0" name=""/>
        <dsp:cNvSpPr/>
      </dsp:nvSpPr>
      <dsp:spPr>
        <a:xfrm>
          <a:off x="3304" y="2081559"/>
          <a:ext cx="2237230" cy="198239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cc</a:t>
          </a:r>
          <a:endParaRPr lang="en-US" sz="6500" kern="1200" dirty="0"/>
        </a:p>
      </dsp:txBody>
      <dsp:txXfrm>
        <a:off x="100076" y="2178331"/>
        <a:ext cx="2043686" cy="17888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DA3BA-5764-4595-BF22-06AE4EE74073}">
      <dsp:nvSpPr>
        <dsp:cNvPr id="0" name=""/>
        <dsp:cNvSpPr/>
      </dsp:nvSpPr>
      <dsp:spPr>
        <a:xfrm>
          <a:off x="1" y="1065241"/>
          <a:ext cx="2175867" cy="87034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Project Code</a:t>
          </a:r>
          <a:endParaRPr lang="en-US" sz="3000" kern="1200" dirty="0"/>
        </a:p>
      </dsp:txBody>
      <dsp:txXfrm>
        <a:off x="435174" y="1065241"/>
        <a:ext cx="1305521" cy="870346"/>
      </dsp:txXfrm>
    </dsp:sp>
    <dsp:sp modelId="{A30BE054-EEB2-4C75-AEFE-C34946D0EFC4}">
      <dsp:nvSpPr>
        <dsp:cNvPr id="0" name=""/>
        <dsp:cNvSpPr/>
      </dsp:nvSpPr>
      <dsp:spPr>
        <a:xfrm>
          <a:off x="1958282" y="1065241"/>
          <a:ext cx="2175867" cy="870346"/>
        </a:xfrm>
        <a:prstGeom prst="chevron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Topic</a:t>
          </a:r>
          <a:endParaRPr lang="en-US" sz="3000" kern="1200" dirty="0"/>
        </a:p>
      </dsp:txBody>
      <dsp:txXfrm>
        <a:off x="2393455" y="1065241"/>
        <a:ext cx="1305521" cy="870346"/>
      </dsp:txXfrm>
    </dsp:sp>
    <dsp:sp modelId="{FDDF913F-8033-4838-95BB-6E950914DA26}">
      <dsp:nvSpPr>
        <dsp:cNvPr id="0" name=""/>
        <dsp:cNvSpPr/>
      </dsp:nvSpPr>
      <dsp:spPr>
        <a:xfrm>
          <a:off x="3916562" y="1065241"/>
          <a:ext cx="2175867" cy="870346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Date (if any)</a:t>
          </a:r>
          <a:endParaRPr lang="en-US" sz="3000" kern="1200" dirty="0"/>
        </a:p>
      </dsp:txBody>
      <dsp:txXfrm>
        <a:off x="4351735" y="1065241"/>
        <a:ext cx="1305521" cy="8703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1DA44-6708-4F27-8396-8B787D366915}">
      <dsp:nvSpPr>
        <dsp:cNvPr id="0" name=""/>
        <dsp:cNvSpPr/>
      </dsp:nvSpPr>
      <dsp:spPr>
        <a:xfrm>
          <a:off x="1173" y="1842704"/>
          <a:ext cx="1947352" cy="9736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Salutation</a:t>
          </a:r>
          <a:endParaRPr lang="en-US" sz="2700" kern="1200" dirty="0"/>
        </a:p>
      </dsp:txBody>
      <dsp:txXfrm>
        <a:off x="29691" y="1871222"/>
        <a:ext cx="1890316" cy="916640"/>
      </dsp:txXfrm>
    </dsp:sp>
    <dsp:sp modelId="{F82C689F-B6E0-423F-B6B1-D05124872C21}">
      <dsp:nvSpPr>
        <dsp:cNvPr id="0" name=""/>
        <dsp:cNvSpPr/>
      </dsp:nvSpPr>
      <dsp:spPr>
        <a:xfrm rot="18289469">
          <a:off x="1655988" y="1750870"/>
          <a:ext cx="1364015" cy="37617"/>
        </a:xfrm>
        <a:custGeom>
          <a:avLst/>
          <a:gdLst/>
          <a:ahLst/>
          <a:cxnLst/>
          <a:rect l="0" t="0" r="0" b="0"/>
          <a:pathLst>
            <a:path>
              <a:moveTo>
                <a:pt x="0" y="18808"/>
              </a:moveTo>
              <a:lnTo>
                <a:pt x="1364015" y="1880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03895" y="1735578"/>
        <a:ext cx="68200" cy="68200"/>
      </dsp:txXfrm>
    </dsp:sp>
    <dsp:sp modelId="{37B18992-5826-4C5A-B09A-11E69E39088F}">
      <dsp:nvSpPr>
        <dsp:cNvPr id="0" name=""/>
        <dsp:cNvSpPr/>
      </dsp:nvSpPr>
      <dsp:spPr>
        <a:xfrm>
          <a:off x="2727466" y="722977"/>
          <a:ext cx="1947352" cy="97367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English</a:t>
          </a:r>
          <a:endParaRPr lang="en-US" sz="2700" kern="1200" dirty="0"/>
        </a:p>
      </dsp:txBody>
      <dsp:txXfrm>
        <a:off x="2755984" y="751495"/>
        <a:ext cx="1890316" cy="916640"/>
      </dsp:txXfrm>
    </dsp:sp>
    <dsp:sp modelId="{D43138B7-169A-43BB-8416-F502E09314BF}">
      <dsp:nvSpPr>
        <dsp:cNvPr id="0" name=""/>
        <dsp:cNvSpPr/>
      </dsp:nvSpPr>
      <dsp:spPr>
        <a:xfrm rot="19457599">
          <a:off x="4584655" y="911074"/>
          <a:ext cx="959268" cy="37617"/>
        </a:xfrm>
        <a:custGeom>
          <a:avLst/>
          <a:gdLst/>
          <a:ahLst/>
          <a:cxnLst/>
          <a:rect l="0" t="0" r="0" b="0"/>
          <a:pathLst>
            <a:path>
              <a:moveTo>
                <a:pt x="0" y="18808"/>
              </a:moveTo>
              <a:lnTo>
                <a:pt x="959268" y="1880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040307" y="905901"/>
        <a:ext cx="47963" cy="47963"/>
      </dsp:txXfrm>
    </dsp:sp>
    <dsp:sp modelId="{71EA0C98-BE26-4BF9-B378-4A16CBA6328C}">
      <dsp:nvSpPr>
        <dsp:cNvPr id="0" name=""/>
        <dsp:cNvSpPr/>
      </dsp:nvSpPr>
      <dsp:spPr>
        <a:xfrm>
          <a:off x="5453760" y="163113"/>
          <a:ext cx="1947352" cy="9736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Dear</a:t>
          </a:r>
          <a:endParaRPr lang="en-US" sz="2700" kern="1200" dirty="0"/>
        </a:p>
      </dsp:txBody>
      <dsp:txXfrm>
        <a:off x="5482278" y="191631"/>
        <a:ext cx="1890316" cy="916640"/>
      </dsp:txXfrm>
    </dsp:sp>
    <dsp:sp modelId="{5F3767AA-0A5D-46CB-806F-0A2B8092507B}">
      <dsp:nvSpPr>
        <dsp:cNvPr id="0" name=""/>
        <dsp:cNvSpPr/>
      </dsp:nvSpPr>
      <dsp:spPr>
        <a:xfrm rot="2142401">
          <a:off x="4584655" y="1470938"/>
          <a:ext cx="959268" cy="37617"/>
        </a:xfrm>
        <a:custGeom>
          <a:avLst/>
          <a:gdLst/>
          <a:ahLst/>
          <a:cxnLst/>
          <a:rect l="0" t="0" r="0" b="0"/>
          <a:pathLst>
            <a:path>
              <a:moveTo>
                <a:pt x="0" y="18808"/>
              </a:moveTo>
              <a:lnTo>
                <a:pt x="959268" y="1880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040307" y="1465765"/>
        <a:ext cx="47963" cy="47963"/>
      </dsp:txXfrm>
    </dsp:sp>
    <dsp:sp modelId="{3197AB66-2E86-4E4F-A568-534710D7B955}">
      <dsp:nvSpPr>
        <dsp:cNvPr id="0" name=""/>
        <dsp:cNvSpPr/>
      </dsp:nvSpPr>
      <dsp:spPr>
        <a:xfrm>
          <a:off x="5453760" y="1282841"/>
          <a:ext cx="1947352" cy="9736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Hi</a:t>
          </a:r>
          <a:endParaRPr lang="en-US" sz="2700" kern="1200" dirty="0"/>
        </a:p>
      </dsp:txBody>
      <dsp:txXfrm>
        <a:off x="5482278" y="1311359"/>
        <a:ext cx="1890316" cy="916640"/>
      </dsp:txXfrm>
    </dsp:sp>
    <dsp:sp modelId="{73BDA146-64B9-4575-9C6C-18746106AA91}">
      <dsp:nvSpPr>
        <dsp:cNvPr id="0" name=""/>
        <dsp:cNvSpPr/>
      </dsp:nvSpPr>
      <dsp:spPr>
        <a:xfrm rot="3310531">
          <a:off x="1655988" y="2870598"/>
          <a:ext cx="1364015" cy="37617"/>
        </a:xfrm>
        <a:custGeom>
          <a:avLst/>
          <a:gdLst/>
          <a:ahLst/>
          <a:cxnLst/>
          <a:rect l="0" t="0" r="0" b="0"/>
          <a:pathLst>
            <a:path>
              <a:moveTo>
                <a:pt x="0" y="18808"/>
              </a:moveTo>
              <a:lnTo>
                <a:pt x="1364015" y="1880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03895" y="2855306"/>
        <a:ext cx="68200" cy="68200"/>
      </dsp:txXfrm>
    </dsp:sp>
    <dsp:sp modelId="{6E85EAF5-8EBB-4471-A618-8C6180A3F179}">
      <dsp:nvSpPr>
        <dsp:cNvPr id="0" name=""/>
        <dsp:cNvSpPr/>
      </dsp:nvSpPr>
      <dsp:spPr>
        <a:xfrm>
          <a:off x="2727466" y="2962432"/>
          <a:ext cx="1947352" cy="97367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Vietnamese</a:t>
          </a:r>
          <a:endParaRPr lang="en-US" sz="2700" kern="1200" dirty="0"/>
        </a:p>
      </dsp:txBody>
      <dsp:txXfrm>
        <a:off x="2755984" y="2990950"/>
        <a:ext cx="1890316" cy="916640"/>
      </dsp:txXfrm>
    </dsp:sp>
    <dsp:sp modelId="{67C86DE3-3129-4A6E-A844-5B78822F370F}">
      <dsp:nvSpPr>
        <dsp:cNvPr id="0" name=""/>
        <dsp:cNvSpPr/>
      </dsp:nvSpPr>
      <dsp:spPr>
        <a:xfrm rot="19457599">
          <a:off x="4584655" y="3150530"/>
          <a:ext cx="959268" cy="37617"/>
        </a:xfrm>
        <a:custGeom>
          <a:avLst/>
          <a:gdLst/>
          <a:ahLst/>
          <a:cxnLst/>
          <a:rect l="0" t="0" r="0" b="0"/>
          <a:pathLst>
            <a:path>
              <a:moveTo>
                <a:pt x="0" y="18808"/>
              </a:moveTo>
              <a:lnTo>
                <a:pt x="959268" y="1880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040307" y="3145356"/>
        <a:ext cx="47963" cy="47963"/>
      </dsp:txXfrm>
    </dsp:sp>
    <dsp:sp modelId="{C80C11CC-073F-4AD1-B91E-417E33006CF5}">
      <dsp:nvSpPr>
        <dsp:cNvPr id="0" name=""/>
        <dsp:cNvSpPr/>
      </dsp:nvSpPr>
      <dsp:spPr>
        <a:xfrm>
          <a:off x="5453760" y="2402568"/>
          <a:ext cx="1947352" cy="9736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Chào</a:t>
          </a:r>
          <a:r>
            <a:rPr lang="en-US" sz="2700" kern="1200" dirty="0" smtClean="0"/>
            <a:t>/</a:t>
          </a:r>
          <a:r>
            <a:rPr lang="en-US" sz="2700" kern="1200" dirty="0" err="1" smtClean="0"/>
            <a:t>Gửi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Anh</a:t>
          </a:r>
          <a:r>
            <a:rPr lang="en-US" sz="2700" kern="1200" dirty="0" smtClean="0"/>
            <a:t>/</a:t>
          </a:r>
          <a:r>
            <a:rPr lang="en-US" sz="2700" kern="1200" dirty="0" err="1" smtClean="0"/>
            <a:t>Chị</a:t>
          </a:r>
          <a:r>
            <a:rPr lang="en-US" sz="2700" kern="1200" dirty="0" smtClean="0"/>
            <a:t> A/B</a:t>
          </a:r>
          <a:endParaRPr lang="en-US" sz="2700" kern="1200" dirty="0"/>
        </a:p>
      </dsp:txBody>
      <dsp:txXfrm>
        <a:off x="5482278" y="2431086"/>
        <a:ext cx="1890316" cy="916640"/>
      </dsp:txXfrm>
    </dsp:sp>
    <dsp:sp modelId="{334A931D-62F7-4EA7-A5DF-17E3152BF362}">
      <dsp:nvSpPr>
        <dsp:cNvPr id="0" name=""/>
        <dsp:cNvSpPr/>
      </dsp:nvSpPr>
      <dsp:spPr>
        <a:xfrm rot="2142401">
          <a:off x="4584655" y="3710393"/>
          <a:ext cx="959268" cy="37617"/>
        </a:xfrm>
        <a:custGeom>
          <a:avLst/>
          <a:gdLst/>
          <a:ahLst/>
          <a:cxnLst/>
          <a:rect l="0" t="0" r="0" b="0"/>
          <a:pathLst>
            <a:path>
              <a:moveTo>
                <a:pt x="0" y="18808"/>
              </a:moveTo>
              <a:lnTo>
                <a:pt x="959268" y="1880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040307" y="3705220"/>
        <a:ext cx="47963" cy="47963"/>
      </dsp:txXfrm>
    </dsp:sp>
    <dsp:sp modelId="{DDFD3F66-DE41-42F4-8E6B-069B55AFABFC}">
      <dsp:nvSpPr>
        <dsp:cNvPr id="0" name=""/>
        <dsp:cNvSpPr/>
      </dsp:nvSpPr>
      <dsp:spPr>
        <a:xfrm>
          <a:off x="5453760" y="3522296"/>
          <a:ext cx="1947352" cy="9736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Dear </a:t>
          </a:r>
          <a:r>
            <a:rPr lang="en-US" sz="2700" kern="1200" dirty="0" err="1" smtClean="0"/>
            <a:t>Anh</a:t>
          </a:r>
          <a:r>
            <a:rPr lang="en-US" sz="2700" kern="1200" dirty="0" smtClean="0"/>
            <a:t>/</a:t>
          </a:r>
          <a:r>
            <a:rPr lang="en-US" sz="2700" kern="1200" dirty="0" err="1" smtClean="0"/>
            <a:t>Chị</a:t>
          </a:r>
          <a:r>
            <a:rPr lang="en-US" sz="2700" kern="1200" dirty="0" smtClean="0"/>
            <a:t> A/B</a:t>
          </a:r>
          <a:endParaRPr lang="en-US" sz="2700" kern="1200" dirty="0"/>
        </a:p>
      </dsp:txBody>
      <dsp:txXfrm>
        <a:off x="5482278" y="3550814"/>
        <a:ext cx="1890316" cy="9166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1DA44-6708-4F27-8396-8B787D366915}">
      <dsp:nvSpPr>
        <dsp:cNvPr id="0" name=""/>
        <dsp:cNvSpPr/>
      </dsp:nvSpPr>
      <dsp:spPr>
        <a:xfrm>
          <a:off x="1189604" y="1806305"/>
          <a:ext cx="2092948" cy="10464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Content</a:t>
          </a:r>
          <a:endParaRPr lang="en-US" sz="3300" kern="1200" dirty="0"/>
        </a:p>
      </dsp:txBody>
      <dsp:txXfrm>
        <a:off x="1220254" y="1836955"/>
        <a:ext cx="2031648" cy="985174"/>
      </dsp:txXfrm>
    </dsp:sp>
    <dsp:sp modelId="{F82C689F-B6E0-423F-B6B1-D05124872C21}">
      <dsp:nvSpPr>
        <dsp:cNvPr id="0" name=""/>
        <dsp:cNvSpPr/>
      </dsp:nvSpPr>
      <dsp:spPr>
        <a:xfrm rot="17692822">
          <a:off x="2706218" y="1406743"/>
          <a:ext cx="198984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989849" y="2021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3651396" y="1377212"/>
        <a:ext cx="99492" cy="99492"/>
      </dsp:txXfrm>
    </dsp:sp>
    <dsp:sp modelId="{37B18992-5826-4C5A-B09A-11E69E39088F}">
      <dsp:nvSpPr>
        <dsp:cNvPr id="0" name=""/>
        <dsp:cNvSpPr/>
      </dsp:nvSpPr>
      <dsp:spPr>
        <a:xfrm>
          <a:off x="4119732" y="1137"/>
          <a:ext cx="2092948" cy="10464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Brief</a:t>
          </a:r>
          <a:endParaRPr lang="en-US" sz="3300" kern="1200" dirty="0"/>
        </a:p>
      </dsp:txBody>
      <dsp:txXfrm>
        <a:off x="4150382" y="31787"/>
        <a:ext cx="2031648" cy="985174"/>
      </dsp:txXfrm>
    </dsp:sp>
    <dsp:sp modelId="{34A3CB8D-54BC-4FC1-B84C-FF0780B83237}">
      <dsp:nvSpPr>
        <dsp:cNvPr id="0" name=""/>
        <dsp:cNvSpPr/>
      </dsp:nvSpPr>
      <dsp:spPr>
        <a:xfrm rot="19457599">
          <a:off x="3185648" y="2008466"/>
          <a:ext cx="103098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30989" y="2021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75368" y="2002906"/>
        <a:ext cx="51549" cy="51549"/>
      </dsp:txXfrm>
    </dsp:sp>
    <dsp:sp modelId="{C520EE9D-2869-4250-8D77-94F694ABE095}">
      <dsp:nvSpPr>
        <dsp:cNvPr id="0" name=""/>
        <dsp:cNvSpPr/>
      </dsp:nvSpPr>
      <dsp:spPr>
        <a:xfrm>
          <a:off x="4119732" y="1204583"/>
          <a:ext cx="2092948" cy="10464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Informative</a:t>
          </a:r>
          <a:endParaRPr lang="en-US" sz="3300" kern="1200" dirty="0"/>
        </a:p>
      </dsp:txBody>
      <dsp:txXfrm>
        <a:off x="4150382" y="1235233"/>
        <a:ext cx="2031648" cy="985174"/>
      </dsp:txXfrm>
    </dsp:sp>
    <dsp:sp modelId="{1737E951-0600-4002-9731-D3EF0BD1F29E}">
      <dsp:nvSpPr>
        <dsp:cNvPr id="0" name=""/>
        <dsp:cNvSpPr/>
      </dsp:nvSpPr>
      <dsp:spPr>
        <a:xfrm rot="2142401">
          <a:off x="3185648" y="2610189"/>
          <a:ext cx="103098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30989" y="2021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75368" y="2604629"/>
        <a:ext cx="51549" cy="51549"/>
      </dsp:txXfrm>
    </dsp:sp>
    <dsp:sp modelId="{38821B05-81D0-4B6D-A0B3-F819E6C9360A}">
      <dsp:nvSpPr>
        <dsp:cNvPr id="0" name=""/>
        <dsp:cNvSpPr/>
      </dsp:nvSpPr>
      <dsp:spPr>
        <a:xfrm>
          <a:off x="4119732" y="2408028"/>
          <a:ext cx="2092948" cy="10464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To the point</a:t>
          </a:r>
          <a:endParaRPr lang="en-US" sz="3300" kern="1200" dirty="0"/>
        </a:p>
      </dsp:txBody>
      <dsp:txXfrm>
        <a:off x="4150382" y="2438678"/>
        <a:ext cx="2031648" cy="985174"/>
      </dsp:txXfrm>
    </dsp:sp>
    <dsp:sp modelId="{EE66CB19-06B2-43E8-ACD3-B48AF423112F}">
      <dsp:nvSpPr>
        <dsp:cNvPr id="0" name=""/>
        <dsp:cNvSpPr/>
      </dsp:nvSpPr>
      <dsp:spPr>
        <a:xfrm rot="3907178">
          <a:off x="2706218" y="3211912"/>
          <a:ext cx="198984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989849" y="2021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3651396" y="3182380"/>
        <a:ext cx="99492" cy="99492"/>
      </dsp:txXfrm>
    </dsp:sp>
    <dsp:sp modelId="{71205F54-682E-4790-9E9F-744432456521}">
      <dsp:nvSpPr>
        <dsp:cNvPr id="0" name=""/>
        <dsp:cNvSpPr/>
      </dsp:nvSpPr>
      <dsp:spPr>
        <a:xfrm>
          <a:off x="4119732" y="3611474"/>
          <a:ext cx="2092948" cy="10464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Formal enough</a:t>
          </a:r>
          <a:endParaRPr lang="en-US" sz="3300" kern="1200" dirty="0"/>
        </a:p>
      </dsp:txBody>
      <dsp:txXfrm>
        <a:off x="4150382" y="3642124"/>
        <a:ext cx="2031648" cy="9851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0C067-5587-4A2A-8656-945EED58D7D3}">
      <dsp:nvSpPr>
        <dsp:cNvPr id="0" name=""/>
        <dsp:cNvSpPr/>
      </dsp:nvSpPr>
      <dsp:spPr>
        <a:xfrm>
          <a:off x="4068883" y="68729"/>
          <a:ext cx="1562084" cy="6736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latin typeface="+mn-lt"/>
            </a:rPr>
            <a:t>Closing</a:t>
          </a:r>
          <a:endParaRPr lang="en-US" sz="2600" b="1" kern="1200" dirty="0">
            <a:latin typeface="+mn-lt"/>
          </a:endParaRPr>
        </a:p>
      </dsp:txBody>
      <dsp:txXfrm>
        <a:off x="4088614" y="88460"/>
        <a:ext cx="1522622" cy="634198"/>
      </dsp:txXfrm>
    </dsp:sp>
    <dsp:sp modelId="{74DBC7FB-E577-40FD-86DD-EBDBF48FE611}">
      <dsp:nvSpPr>
        <dsp:cNvPr id="0" name=""/>
        <dsp:cNvSpPr/>
      </dsp:nvSpPr>
      <dsp:spPr>
        <a:xfrm>
          <a:off x="2692175" y="742389"/>
          <a:ext cx="2157749" cy="1003268"/>
        </a:xfrm>
        <a:custGeom>
          <a:avLst/>
          <a:gdLst/>
          <a:ahLst/>
          <a:cxnLst/>
          <a:rect l="0" t="0" r="0" b="0"/>
          <a:pathLst>
            <a:path>
              <a:moveTo>
                <a:pt x="2157749" y="0"/>
              </a:moveTo>
              <a:lnTo>
                <a:pt x="2157749" y="501634"/>
              </a:lnTo>
              <a:lnTo>
                <a:pt x="0" y="501634"/>
              </a:lnTo>
              <a:lnTo>
                <a:pt x="0" y="100326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44856D-69A8-45F8-B1C9-A06983B64FAE}">
      <dsp:nvSpPr>
        <dsp:cNvPr id="0" name=""/>
        <dsp:cNvSpPr/>
      </dsp:nvSpPr>
      <dsp:spPr>
        <a:xfrm>
          <a:off x="2042740" y="1745658"/>
          <a:ext cx="1298871" cy="5238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+mn-lt"/>
            </a:rPr>
            <a:t>English</a:t>
          </a:r>
          <a:endParaRPr lang="en-US" sz="2000" b="1" kern="1200" dirty="0">
            <a:latin typeface="+mn-lt"/>
          </a:endParaRPr>
        </a:p>
      </dsp:txBody>
      <dsp:txXfrm>
        <a:off x="2058083" y="1761001"/>
        <a:ext cx="1268185" cy="493167"/>
      </dsp:txXfrm>
    </dsp:sp>
    <dsp:sp modelId="{FB6BAE1F-AC91-483D-9FF4-75929EBC8F47}">
      <dsp:nvSpPr>
        <dsp:cNvPr id="0" name=""/>
        <dsp:cNvSpPr/>
      </dsp:nvSpPr>
      <dsp:spPr>
        <a:xfrm>
          <a:off x="469151" y="2269511"/>
          <a:ext cx="2223024" cy="606402"/>
        </a:xfrm>
        <a:custGeom>
          <a:avLst/>
          <a:gdLst/>
          <a:ahLst/>
          <a:cxnLst/>
          <a:rect l="0" t="0" r="0" b="0"/>
          <a:pathLst>
            <a:path>
              <a:moveTo>
                <a:pt x="2223024" y="0"/>
              </a:moveTo>
              <a:lnTo>
                <a:pt x="2223024" y="303201"/>
              </a:lnTo>
              <a:lnTo>
                <a:pt x="0" y="303201"/>
              </a:lnTo>
              <a:lnTo>
                <a:pt x="0" y="60640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191B8-66C7-4BAA-96A8-7875AD213A41}">
      <dsp:nvSpPr>
        <dsp:cNvPr id="0" name=""/>
        <dsp:cNvSpPr/>
      </dsp:nvSpPr>
      <dsp:spPr>
        <a:xfrm>
          <a:off x="2256" y="2875914"/>
          <a:ext cx="933790" cy="5238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+mn-lt"/>
            </a:rPr>
            <a:t>Thank you and Best Regards</a:t>
          </a:r>
          <a:endParaRPr lang="en-US" sz="1400" kern="1200" dirty="0">
            <a:latin typeface="+mn-lt"/>
          </a:endParaRPr>
        </a:p>
      </dsp:txBody>
      <dsp:txXfrm>
        <a:off x="17599" y="2891257"/>
        <a:ext cx="903104" cy="493167"/>
      </dsp:txXfrm>
    </dsp:sp>
    <dsp:sp modelId="{A4ED5E0F-9D29-4226-B880-89AB879CEF8D}">
      <dsp:nvSpPr>
        <dsp:cNvPr id="0" name=""/>
        <dsp:cNvSpPr/>
      </dsp:nvSpPr>
      <dsp:spPr>
        <a:xfrm>
          <a:off x="1564671" y="2269511"/>
          <a:ext cx="1127504" cy="606402"/>
        </a:xfrm>
        <a:custGeom>
          <a:avLst/>
          <a:gdLst/>
          <a:ahLst/>
          <a:cxnLst/>
          <a:rect l="0" t="0" r="0" b="0"/>
          <a:pathLst>
            <a:path>
              <a:moveTo>
                <a:pt x="1127504" y="0"/>
              </a:moveTo>
              <a:lnTo>
                <a:pt x="1127504" y="303201"/>
              </a:lnTo>
              <a:lnTo>
                <a:pt x="0" y="303201"/>
              </a:lnTo>
              <a:lnTo>
                <a:pt x="0" y="60640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511E4-77DE-437B-8AF6-90FA7E4C3E7F}">
      <dsp:nvSpPr>
        <dsp:cNvPr id="0" name=""/>
        <dsp:cNvSpPr/>
      </dsp:nvSpPr>
      <dsp:spPr>
        <a:xfrm>
          <a:off x="1171780" y="2875914"/>
          <a:ext cx="785780" cy="5238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+mn-lt"/>
            </a:rPr>
            <a:t>Regards</a:t>
          </a:r>
          <a:endParaRPr lang="en-US" sz="1400" kern="1200" dirty="0">
            <a:latin typeface="+mn-lt"/>
          </a:endParaRPr>
        </a:p>
      </dsp:txBody>
      <dsp:txXfrm>
        <a:off x="1187123" y="2891257"/>
        <a:ext cx="755094" cy="493167"/>
      </dsp:txXfrm>
    </dsp:sp>
    <dsp:sp modelId="{F34A22F0-1874-43CE-8C03-199F182B06A6}">
      <dsp:nvSpPr>
        <dsp:cNvPr id="0" name=""/>
        <dsp:cNvSpPr/>
      </dsp:nvSpPr>
      <dsp:spPr>
        <a:xfrm>
          <a:off x="2586185" y="2269511"/>
          <a:ext cx="105990" cy="606402"/>
        </a:xfrm>
        <a:custGeom>
          <a:avLst/>
          <a:gdLst/>
          <a:ahLst/>
          <a:cxnLst/>
          <a:rect l="0" t="0" r="0" b="0"/>
          <a:pathLst>
            <a:path>
              <a:moveTo>
                <a:pt x="105990" y="0"/>
              </a:moveTo>
              <a:lnTo>
                <a:pt x="105990" y="303201"/>
              </a:lnTo>
              <a:lnTo>
                <a:pt x="0" y="303201"/>
              </a:lnTo>
              <a:lnTo>
                <a:pt x="0" y="60640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90D1CF-8444-47C8-A794-9593AEC9113E}">
      <dsp:nvSpPr>
        <dsp:cNvPr id="0" name=""/>
        <dsp:cNvSpPr/>
      </dsp:nvSpPr>
      <dsp:spPr>
        <a:xfrm>
          <a:off x="2193295" y="2875914"/>
          <a:ext cx="785780" cy="5238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+mn-lt"/>
            </a:rPr>
            <a:t>Kind Regards</a:t>
          </a:r>
          <a:endParaRPr lang="en-US" sz="1400" kern="1200" dirty="0">
            <a:latin typeface="+mn-lt"/>
          </a:endParaRPr>
        </a:p>
      </dsp:txBody>
      <dsp:txXfrm>
        <a:off x="2208638" y="2891257"/>
        <a:ext cx="755094" cy="493167"/>
      </dsp:txXfrm>
    </dsp:sp>
    <dsp:sp modelId="{CDA2DEF1-EC43-49BD-B028-5D6E883F12B3}">
      <dsp:nvSpPr>
        <dsp:cNvPr id="0" name=""/>
        <dsp:cNvSpPr/>
      </dsp:nvSpPr>
      <dsp:spPr>
        <a:xfrm>
          <a:off x="2692175" y="2269511"/>
          <a:ext cx="999096" cy="606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201"/>
              </a:lnTo>
              <a:lnTo>
                <a:pt x="999096" y="303201"/>
              </a:lnTo>
              <a:lnTo>
                <a:pt x="999096" y="60640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58C3F-A09E-4503-8FDA-0A27237814A9}">
      <dsp:nvSpPr>
        <dsp:cNvPr id="0" name=""/>
        <dsp:cNvSpPr/>
      </dsp:nvSpPr>
      <dsp:spPr>
        <a:xfrm>
          <a:off x="3214810" y="2875914"/>
          <a:ext cx="952924" cy="5238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+mn-lt"/>
            </a:rPr>
            <a:t>Sincerely </a:t>
          </a:r>
          <a:endParaRPr lang="en-US" sz="1400" kern="1200" dirty="0">
            <a:latin typeface="+mn-lt"/>
          </a:endParaRPr>
        </a:p>
      </dsp:txBody>
      <dsp:txXfrm>
        <a:off x="3230153" y="2891257"/>
        <a:ext cx="922238" cy="493167"/>
      </dsp:txXfrm>
    </dsp:sp>
    <dsp:sp modelId="{1C27E293-CDE6-4610-9DE0-99F084D30E30}">
      <dsp:nvSpPr>
        <dsp:cNvPr id="0" name=""/>
        <dsp:cNvSpPr/>
      </dsp:nvSpPr>
      <dsp:spPr>
        <a:xfrm>
          <a:off x="2692175" y="2269511"/>
          <a:ext cx="2188497" cy="606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201"/>
              </a:lnTo>
              <a:lnTo>
                <a:pt x="2188497" y="303201"/>
              </a:lnTo>
              <a:lnTo>
                <a:pt x="2188497" y="60640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430736-97B2-4219-A03D-850E32B3798C}">
      <dsp:nvSpPr>
        <dsp:cNvPr id="0" name=""/>
        <dsp:cNvSpPr/>
      </dsp:nvSpPr>
      <dsp:spPr>
        <a:xfrm>
          <a:off x="4403468" y="2875914"/>
          <a:ext cx="954409" cy="5238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+mn-lt"/>
            </a:rPr>
            <a:t>Yours Sincerely, etc</a:t>
          </a:r>
          <a:endParaRPr lang="en-US" sz="1400" kern="1200" dirty="0">
            <a:latin typeface="+mn-lt"/>
          </a:endParaRPr>
        </a:p>
      </dsp:txBody>
      <dsp:txXfrm>
        <a:off x="4418811" y="2891257"/>
        <a:ext cx="923723" cy="493167"/>
      </dsp:txXfrm>
    </dsp:sp>
    <dsp:sp modelId="{0682E6E2-98F7-4F21-A910-F9E040360E2B}">
      <dsp:nvSpPr>
        <dsp:cNvPr id="0" name=""/>
        <dsp:cNvSpPr/>
      </dsp:nvSpPr>
      <dsp:spPr>
        <a:xfrm>
          <a:off x="4849925" y="742389"/>
          <a:ext cx="2136097" cy="1015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7928"/>
              </a:lnTo>
              <a:lnTo>
                <a:pt x="2136097" y="507928"/>
              </a:lnTo>
              <a:lnTo>
                <a:pt x="2136097" y="101585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B3A3FA-C936-4893-9E3A-77EFDBD2E389}">
      <dsp:nvSpPr>
        <dsp:cNvPr id="0" name=""/>
        <dsp:cNvSpPr/>
      </dsp:nvSpPr>
      <dsp:spPr>
        <a:xfrm>
          <a:off x="6232302" y="1758246"/>
          <a:ext cx="1507441" cy="5238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+mn-lt"/>
            </a:rPr>
            <a:t>Vietnamese</a:t>
          </a:r>
          <a:endParaRPr lang="en-US" sz="2000" b="1" kern="1200" dirty="0">
            <a:latin typeface="+mn-lt"/>
          </a:endParaRPr>
        </a:p>
      </dsp:txBody>
      <dsp:txXfrm>
        <a:off x="6247645" y="1773589"/>
        <a:ext cx="1476755" cy="493167"/>
      </dsp:txXfrm>
    </dsp:sp>
    <dsp:sp modelId="{38E90BF5-E4D6-4888-B450-1E6731AAEDB0}">
      <dsp:nvSpPr>
        <dsp:cNvPr id="0" name=""/>
        <dsp:cNvSpPr/>
      </dsp:nvSpPr>
      <dsp:spPr>
        <a:xfrm>
          <a:off x="5986502" y="2282100"/>
          <a:ext cx="999520" cy="593814"/>
        </a:xfrm>
        <a:custGeom>
          <a:avLst/>
          <a:gdLst/>
          <a:ahLst/>
          <a:cxnLst/>
          <a:rect l="0" t="0" r="0" b="0"/>
          <a:pathLst>
            <a:path>
              <a:moveTo>
                <a:pt x="999520" y="0"/>
              </a:moveTo>
              <a:lnTo>
                <a:pt x="999520" y="296907"/>
              </a:lnTo>
              <a:lnTo>
                <a:pt x="0" y="296907"/>
              </a:lnTo>
              <a:lnTo>
                <a:pt x="0" y="59381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383A1-1632-4FB3-8E01-1D3E8325FE15}">
      <dsp:nvSpPr>
        <dsp:cNvPr id="0" name=""/>
        <dsp:cNvSpPr/>
      </dsp:nvSpPr>
      <dsp:spPr>
        <a:xfrm>
          <a:off x="5593611" y="2875914"/>
          <a:ext cx="785780" cy="5238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+mn-lt"/>
            </a:rPr>
            <a:t>Trân</a:t>
          </a:r>
          <a:r>
            <a:rPr lang="en-US" sz="1400" kern="1200" dirty="0" smtClean="0">
              <a:latin typeface="+mn-lt"/>
            </a:rPr>
            <a:t> </a:t>
          </a:r>
          <a:r>
            <a:rPr lang="en-US" sz="1400" kern="1200" dirty="0" err="1" smtClean="0">
              <a:latin typeface="+mn-lt"/>
            </a:rPr>
            <a:t>Trọng</a:t>
          </a:r>
          <a:endParaRPr lang="en-US" sz="1400" kern="1200" dirty="0">
            <a:latin typeface="+mn-lt"/>
          </a:endParaRPr>
        </a:p>
      </dsp:txBody>
      <dsp:txXfrm>
        <a:off x="5608954" y="2891257"/>
        <a:ext cx="755094" cy="493167"/>
      </dsp:txXfrm>
    </dsp:sp>
    <dsp:sp modelId="{C1A2CCC2-862C-4EFE-A7D7-49E5D4F9A6D1}">
      <dsp:nvSpPr>
        <dsp:cNvPr id="0" name=""/>
        <dsp:cNvSpPr/>
      </dsp:nvSpPr>
      <dsp:spPr>
        <a:xfrm>
          <a:off x="6940303" y="2282100"/>
          <a:ext cx="91440" cy="5938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6907"/>
              </a:lnTo>
              <a:lnTo>
                <a:pt x="68146" y="296907"/>
              </a:lnTo>
              <a:lnTo>
                <a:pt x="68146" y="59381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8C63FC-E94C-4EAC-B689-12314B706D67}">
      <dsp:nvSpPr>
        <dsp:cNvPr id="0" name=""/>
        <dsp:cNvSpPr/>
      </dsp:nvSpPr>
      <dsp:spPr>
        <a:xfrm>
          <a:off x="6615558" y="2875914"/>
          <a:ext cx="785780" cy="5238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+mn-lt"/>
            </a:rPr>
            <a:t>Cảm</a:t>
          </a:r>
          <a:r>
            <a:rPr lang="en-US" sz="1400" kern="1200" dirty="0" smtClean="0">
              <a:latin typeface="+mn-lt"/>
            </a:rPr>
            <a:t> </a:t>
          </a:r>
          <a:r>
            <a:rPr lang="en-US" sz="1400" kern="1200" dirty="0" err="1" smtClean="0">
              <a:latin typeface="+mn-lt"/>
            </a:rPr>
            <a:t>ơn</a:t>
          </a:r>
          <a:r>
            <a:rPr lang="en-US" sz="1400" kern="1200" dirty="0" smtClean="0">
              <a:latin typeface="+mn-lt"/>
            </a:rPr>
            <a:t> </a:t>
          </a:r>
          <a:r>
            <a:rPr lang="en-US" sz="1400" kern="1200" dirty="0" err="1" smtClean="0">
              <a:latin typeface="+mn-lt"/>
            </a:rPr>
            <a:t>anh</a:t>
          </a:r>
          <a:r>
            <a:rPr lang="en-US" sz="1400" kern="1200" dirty="0" smtClean="0">
              <a:latin typeface="+mn-lt"/>
            </a:rPr>
            <a:t>/</a:t>
          </a:r>
          <a:r>
            <a:rPr lang="en-US" sz="1400" kern="1200" dirty="0" err="1" smtClean="0">
              <a:latin typeface="+mn-lt"/>
            </a:rPr>
            <a:t>chị</a:t>
          </a:r>
          <a:endParaRPr lang="en-US" sz="1400" kern="1200" dirty="0">
            <a:latin typeface="+mn-lt"/>
          </a:endParaRPr>
        </a:p>
      </dsp:txBody>
      <dsp:txXfrm>
        <a:off x="6630901" y="2891257"/>
        <a:ext cx="755094" cy="493167"/>
      </dsp:txXfrm>
    </dsp:sp>
    <dsp:sp modelId="{0EDC0851-F259-41F9-816F-58AC129F19ED}">
      <dsp:nvSpPr>
        <dsp:cNvPr id="0" name=""/>
        <dsp:cNvSpPr/>
      </dsp:nvSpPr>
      <dsp:spPr>
        <a:xfrm>
          <a:off x="6986023" y="2282100"/>
          <a:ext cx="1043940" cy="593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907"/>
              </a:lnTo>
              <a:lnTo>
                <a:pt x="1043940" y="296907"/>
              </a:lnTo>
              <a:lnTo>
                <a:pt x="1043940" y="59381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B61CB1-D72C-45B9-B71D-D0CAC4F517B5}">
      <dsp:nvSpPr>
        <dsp:cNvPr id="0" name=""/>
        <dsp:cNvSpPr/>
      </dsp:nvSpPr>
      <dsp:spPr>
        <a:xfrm>
          <a:off x="7637073" y="2875914"/>
          <a:ext cx="785780" cy="5238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+mn-lt"/>
            </a:rPr>
            <a:t>Regards,</a:t>
          </a:r>
          <a:endParaRPr lang="en-US" sz="1400" kern="1200" dirty="0">
            <a:latin typeface="+mn-lt"/>
          </a:endParaRPr>
        </a:p>
      </dsp:txBody>
      <dsp:txXfrm>
        <a:off x="7652416" y="2891257"/>
        <a:ext cx="755094" cy="49316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2F103C-E1C8-4B42-A77D-C4B01B9EA981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Who?</a:t>
          </a:r>
          <a:endParaRPr lang="en-US" sz="2700" kern="1200" dirty="0"/>
        </a:p>
      </dsp:txBody>
      <dsp:txXfrm rot="-5400000">
        <a:off x="1" y="520688"/>
        <a:ext cx="1039018" cy="445294"/>
      </dsp:txXfrm>
    </dsp:sp>
    <dsp:sp modelId="{58F7ED20-2418-488F-9F5C-E17F7FAD642E}">
      <dsp:nvSpPr>
        <dsp:cNvPr id="0" name=""/>
        <dsp:cNvSpPr/>
      </dsp:nvSpPr>
      <dsp:spPr>
        <a:xfrm rot="5400000">
          <a:off x="3085107" y="-2046086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Sales</a:t>
          </a:r>
          <a:endParaRPr lang="en-US" sz="2000" kern="1200" dirty="0"/>
        </a:p>
      </dsp:txBody>
      <dsp:txXfrm rot="-5400000">
        <a:off x="1039018" y="47101"/>
        <a:ext cx="5009883" cy="870607"/>
      </dsp:txXfrm>
    </dsp:sp>
    <dsp:sp modelId="{87F1467B-DDEB-494A-B179-D6CB267E98F7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When?</a:t>
          </a:r>
          <a:endParaRPr lang="en-US" sz="2700" kern="1200" dirty="0"/>
        </a:p>
      </dsp:txBody>
      <dsp:txXfrm rot="-5400000">
        <a:off x="1" y="1809352"/>
        <a:ext cx="1039018" cy="445294"/>
      </dsp:txXfrm>
    </dsp:sp>
    <dsp:sp modelId="{E4B6FFDA-5CF6-47C8-9BFD-CCD36D174AF6}">
      <dsp:nvSpPr>
        <dsp:cNvPr id="0" name=""/>
        <dsp:cNvSpPr/>
      </dsp:nvSpPr>
      <dsp:spPr>
        <a:xfrm rot="5400000">
          <a:off x="3085107" y="-756245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After Kick-off meeting</a:t>
          </a:r>
          <a:endParaRPr lang="en-US" sz="2000" kern="1200" dirty="0"/>
        </a:p>
      </dsp:txBody>
      <dsp:txXfrm rot="-5400000">
        <a:off x="1039018" y="1336942"/>
        <a:ext cx="5009883" cy="870607"/>
      </dsp:txXfrm>
    </dsp:sp>
    <dsp:sp modelId="{6E1E8A26-BAB3-40A5-9F2A-03D785AF6A6B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What</a:t>
          </a:r>
          <a:endParaRPr lang="en-US" sz="2700" kern="1200" dirty="0"/>
        </a:p>
      </dsp:txBody>
      <dsp:txXfrm rot="-5400000">
        <a:off x="1" y="3098016"/>
        <a:ext cx="1039018" cy="445294"/>
      </dsp:txXfrm>
    </dsp:sp>
    <dsp:sp modelId="{76F16961-70A4-4CED-8150-269A4F533B24}">
      <dsp:nvSpPr>
        <dsp:cNvPr id="0" name=""/>
        <dsp:cNvSpPr/>
      </dsp:nvSpPr>
      <dsp:spPr>
        <a:xfrm rot="5400000">
          <a:off x="3085107" y="532418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Introduce stakeholders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Introduce rights/responsibilities of each party</a:t>
          </a:r>
          <a:endParaRPr lang="en-US" sz="2000" kern="1200" dirty="0"/>
        </a:p>
      </dsp:txBody>
      <dsp:txXfrm rot="-5400000">
        <a:off x="1039018" y="2625605"/>
        <a:ext cx="5009883" cy="87060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187AAA-9277-4C8A-B7FD-35462406671D}">
      <dsp:nvSpPr>
        <dsp:cNvPr id="0" name=""/>
        <dsp:cNvSpPr/>
      </dsp:nvSpPr>
      <dsp:spPr>
        <a:xfrm>
          <a:off x="0" y="868659"/>
          <a:ext cx="641168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06AE04-2E0C-41F6-86E8-165ADD3C54A5}">
      <dsp:nvSpPr>
        <dsp:cNvPr id="0" name=""/>
        <dsp:cNvSpPr/>
      </dsp:nvSpPr>
      <dsp:spPr>
        <a:xfrm>
          <a:off x="320584" y="529179"/>
          <a:ext cx="4488180" cy="6789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643" tIns="0" rIns="16964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Reply to introduce yourself again</a:t>
          </a:r>
          <a:endParaRPr lang="en-US" sz="2300" kern="1200" dirty="0"/>
        </a:p>
      </dsp:txBody>
      <dsp:txXfrm>
        <a:off x="353728" y="562323"/>
        <a:ext cx="4421892" cy="612672"/>
      </dsp:txXfrm>
    </dsp:sp>
    <dsp:sp modelId="{71AC1610-C421-4C2F-A2E2-239BCD7BC03A}">
      <dsp:nvSpPr>
        <dsp:cNvPr id="0" name=""/>
        <dsp:cNvSpPr/>
      </dsp:nvSpPr>
      <dsp:spPr>
        <a:xfrm>
          <a:off x="0" y="1911940"/>
          <a:ext cx="641168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14B797-9BFD-4DDD-B346-A82D247D2990}">
      <dsp:nvSpPr>
        <dsp:cNvPr id="0" name=""/>
        <dsp:cNvSpPr/>
      </dsp:nvSpPr>
      <dsp:spPr>
        <a:xfrm>
          <a:off x="320584" y="1572459"/>
          <a:ext cx="4488180" cy="67896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643" tIns="0" rIns="16964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Express your goodwill and best wishes to two parties cooperation</a:t>
          </a:r>
          <a:endParaRPr lang="en-US" sz="2300" kern="1200" dirty="0"/>
        </a:p>
      </dsp:txBody>
      <dsp:txXfrm>
        <a:off x="353728" y="1605603"/>
        <a:ext cx="4421892" cy="612672"/>
      </dsp:txXfrm>
    </dsp:sp>
    <dsp:sp modelId="{11F3CEFC-3C3B-4E83-B706-416E94A3F67A}">
      <dsp:nvSpPr>
        <dsp:cNvPr id="0" name=""/>
        <dsp:cNvSpPr/>
      </dsp:nvSpPr>
      <dsp:spPr>
        <a:xfrm>
          <a:off x="0" y="2955219"/>
          <a:ext cx="641168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D64E28-9015-4D3D-B9C9-C2D4C0C53337}">
      <dsp:nvSpPr>
        <dsp:cNvPr id="0" name=""/>
        <dsp:cNvSpPr/>
      </dsp:nvSpPr>
      <dsp:spPr>
        <a:xfrm>
          <a:off x="320584" y="2615740"/>
          <a:ext cx="4488180" cy="67896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643" tIns="0" rIns="16964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Discuss your expectation on Customer if any</a:t>
          </a:r>
          <a:endParaRPr lang="en-US" sz="2300" kern="1200" dirty="0"/>
        </a:p>
      </dsp:txBody>
      <dsp:txXfrm>
        <a:off x="353728" y="2648884"/>
        <a:ext cx="4421892" cy="61267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2F103C-E1C8-4B42-A77D-C4B01B9EA981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Who?</a:t>
          </a:r>
          <a:endParaRPr lang="en-US" sz="2700" kern="1200" dirty="0"/>
        </a:p>
      </dsp:txBody>
      <dsp:txXfrm rot="-5400000">
        <a:off x="1" y="520688"/>
        <a:ext cx="1039018" cy="445294"/>
      </dsp:txXfrm>
    </dsp:sp>
    <dsp:sp modelId="{58F7ED20-2418-488F-9F5C-E17F7FAD642E}">
      <dsp:nvSpPr>
        <dsp:cNvPr id="0" name=""/>
        <dsp:cNvSpPr/>
      </dsp:nvSpPr>
      <dsp:spPr>
        <a:xfrm rot="5400000">
          <a:off x="3085107" y="-2046086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/>
            <a:t>PO</a:t>
          </a:r>
          <a:endParaRPr lang="en-US" sz="3200" kern="1200" dirty="0"/>
        </a:p>
      </dsp:txBody>
      <dsp:txXfrm rot="-5400000">
        <a:off x="1039018" y="47101"/>
        <a:ext cx="5009883" cy="870607"/>
      </dsp:txXfrm>
    </dsp:sp>
    <dsp:sp modelId="{87F1467B-DDEB-494A-B179-D6CB267E98F7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When?</a:t>
          </a:r>
          <a:endParaRPr lang="en-US" sz="2700" kern="1200" dirty="0"/>
        </a:p>
      </dsp:txBody>
      <dsp:txXfrm rot="-5400000">
        <a:off x="1" y="1809352"/>
        <a:ext cx="1039018" cy="445294"/>
      </dsp:txXfrm>
    </dsp:sp>
    <dsp:sp modelId="{E4B6FFDA-5CF6-47C8-9BFD-CCD36D174AF6}">
      <dsp:nvSpPr>
        <dsp:cNvPr id="0" name=""/>
        <dsp:cNvSpPr/>
      </dsp:nvSpPr>
      <dsp:spPr>
        <a:xfrm rot="5400000">
          <a:off x="3085107" y="-756245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/>
            <a:t>At the beginning of project</a:t>
          </a:r>
          <a:endParaRPr lang="en-US" sz="3200" kern="1200" dirty="0"/>
        </a:p>
      </dsp:txBody>
      <dsp:txXfrm rot="-5400000">
        <a:off x="1039018" y="1336942"/>
        <a:ext cx="5009883" cy="870607"/>
      </dsp:txXfrm>
    </dsp:sp>
    <dsp:sp modelId="{6E1E8A26-BAB3-40A5-9F2A-03D785AF6A6B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What</a:t>
          </a:r>
          <a:endParaRPr lang="en-US" sz="2700" kern="1200" dirty="0"/>
        </a:p>
      </dsp:txBody>
      <dsp:txXfrm rot="-5400000">
        <a:off x="1" y="3098016"/>
        <a:ext cx="1039018" cy="445294"/>
      </dsp:txXfrm>
    </dsp:sp>
    <dsp:sp modelId="{76F16961-70A4-4CED-8150-269A4F533B24}">
      <dsp:nvSpPr>
        <dsp:cNvPr id="0" name=""/>
        <dsp:cNvSpPr/>
      </dsp:nvSpPr>
      <dsp:spPr>
        <a:xfrm rot="5400000">
          <a:off x="3085107" y="532418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/>
            <a:t>Suggested work process</a:t>
          </a:r>
          <a:endParaRPr lang="en-US" sz="3200" kern="1200" dirty="0"/>
        </a:p>
      </dsp:txBody>
      <dsp:txXfrm rot="-5400000">
        <a:off x="1039018" y="2625605"/>
        <a:ext cx="5009883" cy="870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239D8-9946-CA43-8D24-8F75F9EC746F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555D0-D576-144C-A110-33DEAAC5A4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718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3C4F2-547F-4EAC-A4FB-1991884D518B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45946-0CF3-4C0F-AF5C-F563F65A0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180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45946-0CF3-4C0F-AF5C-F563F65A065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453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95E4D3-92F1-F74E-BDA8-3EA24612ADAC}" type="datetime2">
              <a:rPr lang="en-US" smtClean="0"/>
              <a:pPr/>
              <a:t>Thursday, December 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58C7B7-FC72-9D41-BEE1-BB86D4F232B4}" type="datetime2">
              <a:rPr lang="en-US" smtClean="0"/>
              <a:pPr/>
              <a:t>Thursday, December 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37682"/>
            <a:ext cx="2057400" cy="54255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37682"/>
            <a:ext cx="6019800" cy="542559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6E821B-96E8-764D-BF74-9827494534E4}" type="datetime2">
              <a:rPr lang="en-US" smtClean="0"/>
              <a:pPr/>
              <a:t>Thursday, December 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2186"/>
            <a:ext cx="8229600" cy="73901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20900"/>
            <a:ext cx="8229600" cy="4157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D89BD2-8F64-7D49-B0EC-A10964D418B9}" type="datetime2">
              <a:rPr lang="en-US" smtClean="0"/>
              <a:pPr/>
              <a:t>Thursday, December 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66F277-A6C8-D74E-AD9A-DEDC5E2BD837}" type="datetime2">
              <a:rPr lang="en-US" smtClean="0"/>
              <a:pPr/>
              <a:t>Thursday, December 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2425"/>
            <a:ext cx="8229600" cy="6325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6600"/>
            <a:ext cx="4038600" cy="4119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6600"/>
            <a:ext cx="4038600" cy="4119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B6B04E-5C92-7445-BA45-A4E3769C0C5A}" type="datetime2">
              <a:rPr lang="en-US" smtClean="0"/>
              <a:pPr/>
              <a:t>Thursday, December 8,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2424"/>
            <a:ext cx="8229600" cy="85875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1219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48001"/>
            <a:ext cx="4040188" cy="30781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31219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48001"/>
            <a:ext cx="4041775" cy="30781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8670BD-E6C9-264B-B690-760DD144ACC6}" type="datetime2">
              <a:rPr lang="en-US" smtClean="0"/>
              <a:pPr/>
              <a:t>Thursday, December 8, 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7824"/>
            <a:ext cx="8229600" cy="8587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675A36-41C1-3640-8C6B-1BC6AFC60484}" type="datetime2">
              <a:rPr lang="en-US" smtClean="0"/>
              <a:pPr/>
              <a:t>Thursday, December 8, 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7F365B-D897-1947-952A-6C45D93ACDC1}" type="datetime2">
              <a:rPr lang="en-US" smtClean="0"/>
              <a:pPr/>
              <a:t>Thursday, December 8, 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5100"/>
            <a:ext cx="3008313" cy="787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36800"/>
            <a:ext cx="3008313" cy="3789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F7792-C4C4-FC44-A7F5-725EC2CD30B1}" type="datetime2">
              <a:rPr lang="en-US" smtClean="0"/>
              <a:pPr/>
              <a:t>Thursday, December 8,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33499"/>
            <a:ext cx="5486400" cy="3394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13829E-7EE3-3944-BE84-808F00A9FAF3}" type="datetime2">
              <a:rPr lang="en-US" smtClean="0"/>
              <a:pPr/>
              <a:t>Thursday, December 8,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297825"/>
            <a:ext cx="8229600" cy="594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92302"/>
            <a:ext cx="8229600" cy="43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4500" y="65468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defRPr>
            </a:lvl1pPr>
          </a:lstStyle>
          <a:p>
            <a:fld id="{92714F1E-B45D-F141-BCEC-0A4A490D9DB7}" type="datetime2">
              <a:rPr lang="en-US" smtClean="0"/>
              <a:pPr/>
              <a:t>Thursday, December 8,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3100" y="65468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defRPr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468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defRPr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96" r:id="rId1"/>
    <p:sldLayoutId id="2147485497" r:id="rId2"/>
    <p:sldLayoutId id="2147485498" r:id="rId3"/>
    <p:sldLayoutId id="2147485499" r:id="rId4"/>
    <p:sldLayoutId id="2147485500" r:id="rId5"/>
    <p:sldLayoutId id="2147485501" r:id="rId6"/>
    <p:sldLayoutId id="2147485502" r:id="rId7"/>
    <p:sldLayoutId id="2147485503" r:id="rId8"/>
    <p:sldLayoutId id="2147485504" r:id="rId9"/>
    <p:sldLayoutId id="2147485505" r:id="rId10"/>
    <p:sldLayoutId id="2147485506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Confirmation%20Email%20Template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6.jpe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7" Type="http://schemas.openxmlformats.org/officeDocument/2006/relationships/image" Target="../media/image6.jpe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7" Type="http://schemas.openxmlformats.org/officeDocument/2006/relationships/image" Target="../media/image6.jpe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7" Type="http://schemas.openxmlformats.org/officeDocument/2006/relationships/image" Target="../media/image6.jpeg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Confirmation%20Email%20Template.docx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Confirmation%20Email%20Template.docx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Confirmation%20Email%20Template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83896" y="872299"/>
            <a:ext cx="65361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EMAIL WRITING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313932" y="6232112"/>
            <a:ext cx="2571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</a:rPr>
              <a:t>HANOI – AUG, 2016 </a:t>
            </a:r>
            <a:endParaRPr lang="en-US" sz="2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45798" y="6232112"/>
            <a:ext cx="3899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solidFill>
                  <a:srgbClr val="0E5EA5"/>
                </a:solidFill>
              </a:rPr>
              <a:t>Trình</a:t>
            </a:r>
            <a:r>
              <a:rPr lang="en-US" sz="2000" b="1" i="1" dirty="0" smtClean="0">
                <a:solidFill>
                  <a:srgbClr val="0E5EA5"/>
                </a:solidFill>
              </a:rPr>
              <a:t> </a:t>
            </a:r>
            <a:r>
              <a:rPr lang="en-US" sz="2000" b="1" i="1" dirty="0" err="1" smtClean="0">
                <a:solidFill>
                  <a:srgbClr val="0E5EA5"/>
                </a:solidFill>
              </a:rPr>
              <a:t>bày</a:t>
            </a:r>
            <a:r>
              <a:rPr lang="en-US" sz="2000" b="1" i="1" dirty="0" smtClean="0">
                <a:solidFill>
                  <a:srgbClr val="0E5EA5"/>
                </a:solidFill>
              </a:rPr>
              <a:t>: </a:t>
            </a:r>
            <a:r>
              <a:rPr lang="en-US" sz="2000" b="1" i="1" dirty="0" err="1" smtClean="0">
                <a:solidFill>
                  <a:srgbClr val="0E5EA5"/>
                </a:solidFill>
              </a:rPr>
              <a:t>Nhuytt</a:t>
            </a:r>
            <a:endParaRPr lang="en-US" sz="2000" b="1" i="1" dirty="0">
              <a:solidFill>
                <a:srgbClr val="0E5EA5"/>
              </a:solidFill>
            </a:endParaRPr>
          </a:p>
        </p:txBody>
      </p:sp>
      <p:pic>
        <p:nvPicPr>
          <p:cNvPr id="1028" name="Picture 4" descr="C:\Users\nhuytt\Desktop\EMAIL WRITING\email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2229" y="1891318"/>
            <a:ext cx="5910942" cy="3952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68664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7" y="1527176"/>
            <a:ext cx="8229600" cy="1258887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/>
              <a:t>EMAIL TEMPLATE IN QSOFT</a:t>
            </a:r>
          </a:p>
          <a:p>
            <a:pPr marL="0" indent="0" algn="ctr">
              <a:buNone/>
            </a:pPr>
            <a:endParaRPr lang="en-US" sz="4400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1042987" y="2786063"/>
            <a:ext cx="6858000" cy="15859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PART 1 – KICK-OFF – SPIRNT 0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84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1"/>
            <a:ext cx="8229600" cy="1468503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  <a:latin typeface="+mn-lt"/>
              </a:rPr>
              <a:t>1. Introduction Email</a:t>
            </a:r>
            <a:endParaRPr lang="en-US" sz="40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074" name="Picture 2" descr="C:\Users\nhuytt\Desktop\EMAIL WRITING\tải xuống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1773011"/>
            <a:ext cx="2143125" cy="2143125"/>
          </a:xfrm>
          <a:prstGeom prst="rect">
            <a:avLst/>
          </a:prstGeom>
          <a:noFill/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36988911"/>
              </p:ext>
            </p:extLst>
          </p:nvPr>
        </p:nvGraphicFramePr>
        <p:xfrm>
          <a:off x="685800" y="232137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nhuytt\Desktop\EMAIL WRITING\tải xuống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68886" y="1285875"/>
            <a:ext cx="2143125" cy="2143125"/>
          </a:xfrm>
          <a:prstGeom prst="rect">
            <a:avLst/>
          </a:prstGeom>
          <a:noFill/>
        </p:spPr>
      </p:pic>
      <p:graphicFrame>
        <p:nvGraphicFramePr>
          <p:cNvPr id="5" name="Diagram 4"/>
          <p:cNvGraphicFramePr/>
          <p:nvPr/>
        </p:nvGraphicFramePr>
        <p:xfrm>
          <a:off x="457200" y="2138436"/>
          <a:ext cx="641168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15686" y="1540936"/>
            <a:ext cx="2547257" cy="73417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What PO does?</a:t>
            </a:r>
            <a:endParaRPr lang="en-US" sz="28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43652"/>
            <a:ext cx="8229600" cy="1468503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  <a:latin typeface="+mn-lt"/>
              </a:rPr>
              <a:t>1. Introduction Email</a:t>
            </a:r>
            <a:endParaRPr lang="en-US" sz="40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Common Mistakes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262823"/>
            <a:ext cx="8229600" cy="479507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000" dirty="0" smtClean="0"/>
              <a:t>Email subject – wrong format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Wrong project code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Recipient – wrong recipient – wrong name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Improper language: informal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Spelling mistakes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Not complete email format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83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  <a:latin typeface="+mn-lt"/>
              </a:rPr>
              <a:t>2. Suggested Work Process</a:t>
            </a:r>
            <a:endParaRPr lang="en-US" sz="40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074" name="Picture 2" descr="C:\Users\nhuytt\Desktop\EMAIL WRITING\tải xuống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1530124"/>
            <a:ext cx="2143125" cy="2143125"/>
          </a:xfrm>
          <a:prstGeom prst="rect">
            <a:avLst/>
          </a:prstGeom>
          <a:noFill/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61382379"/>
              </p:ext>
            </p:extLst>
          </p:nvPr>
        </p:nvGraphicFramePr>
        <p:xfrm>
          <a:off x="457200" y="180702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8196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nhuytt\Desktop\EMAIL WRITING\tải xuống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75" y="1557338"/>
            <a:ext cx="2143125" cy="2143125"/>
          </a:xfrm>
          <a:prstGeom prst="rect">
            <a:avLst/>
          </a:prstGeom>
          <a:noFill/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25044852"/>
              </p:ext>
            </p:extLst>
          </p:nvPr>
        </p:nvGraphicFramePr>
        <p:xfrm>
          <a:off x="457200" y="1557338"/>
          <a:ext cx="6411686" cy="4856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  <a:latin typeface="+mn-lt"/>
              </a:rPr>
              <a:t>2. Suggested Work Process</a:t>
            </a:r>
            <a:endParaRPr lang="en-US" sz="40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1464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Common Mistakes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434273"/>
            <a:ext cx="8229600" cy="479507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000" dirty="0" smtClean="0"/>
              <a:t>Apply content for all types of project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Improper language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Cannot get customer confirmation and consensus on the suggested process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39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3. Release Plan</a:t>
            </a:r>
            <a:endParaRPr lang="en-US" sz="40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074" name="Picture 2" descr="C:\Users\nhuytt\Desktop\EMAIL WRITING\tải xuống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1530124"/>
            <a:ext cx="2143125" cy="2143125"/>
          </a:xfrm>
          <a:prstGeom prst="rect">
            <a:avLst/>
          </a:prstGeom>
          <a:noFill/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971320544"/>
              </p:ext>
            </p:extLst>
          </p:nvPr>
        </p:nvGraphicFramePr>
        <p:xfrm>
          <a:off x="457200" y="180702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4222"/>
            <a:ext cx="8229600" cy="739014"/>
          </a:xfrm>
        </p:spPr>
        <p:txBody>
          <a:bodyPr/>
          <a:lstStyle/>
          <a:p>
            <a:r>
              <a:rPr lang="en-US" dirty="0" smtClean="0"/>
              <a:t>QSOFT EMAIL TEMPLATE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393031" y="2571750"/>
            <a:ext cx="6357938" cy="162877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PART 2 – DAILY PROGRESS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1790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3600" b="1" dirty="0" smtClean="0">
                <a:solidFill>
                  <a:srgbClr val="FF0000"/>
                </a:solidFill>
                <a:latin typeface="+mn-lt"/>
              </a:rPr>
              <a:t>Part 2 – Daily Process</a:t>
            </a:r>
            <a:endParaRPr lang="en-US" sz="36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074" name="Picture 2" descr="C:\Users\nhuytt\Desktop\EMAIL WRITING\tải xuống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1530124"/>
            <a:ext cx="2143125" cy="2143125"/>
          </a:xfrm>
          <a:prstGeom prst="rect">
            <a:avLst/>
          </a:prstGeom>
          <a:noFill/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83099050"/>
              </p:ext>
            </p:extLst>
          </p:nvPr>
        </p:nvGraphicFramePr>
        <p:xfrm>
          <a:off x="457200" y="1807028"/>
          <a:ext cx="6096000" cy="4379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12141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45811"/>
            <a:ext cx="8229600" cy="739014"/>
          </a:xfrm>
        </p:spPr>
        <p:txBody>
          <a:bodyPr/>
          <a:lstStyle/>
          <a:p>
            <a:r>
              <a:rPr lang="en-US" dirty="0" smtClean="0">
                <a:latin typeface="Avenir Medium"/>
                <a:cs typeface="Avenir Medium"/>
              </a:rPr>
              <a:t>Agenda</a:t>
            </a:r>
            <a:endParaRPr lang="en-US" dirty="0">
              <a:latin typeface="Avenir Medium"/>
              <a:cs typeface="Avenir Medium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73082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184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5997"/>
            <a:ext cx="8229600" cy="1311341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1. Confirmation email</a:t>
            </a:r>
            <a:endParaRPr lang="en-US" sz="40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074" name="Picture 2" descr="C:\Users\nhuytt\Desktop\EMAIL WRITING\tải xuống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58011" y="1557338"/>
            <a:ext cx="2143125" cy="214312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57250" y="2100263"/>
            <a:ext cx="624363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500" dirty="0" smtClean="0"/>
              <a:t>Discuss with customer via different communication channels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500" dirty="0" smtClean="0"/>
              <a:t>Summarize elicitation results and visualize with description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500" dirty="0" smtClean="0"/>
              <a:t>Send the summarized email to customer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500" dirty="0" smtClean="0"/>
              <a:t>Get confirmation or feedback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44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4584"/>
            <a:ext cx="8229600" cy="73901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Common Mistakes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113598"/>
            <a:ext cx="8229600" cy="547294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000" dirty="0" smtClean="0"/>
              <a:t>Discuss more than one issue in one email thread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Improper email subject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Not clear arguments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Spacing and bullet mistakes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Improper language: informal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No call for actions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No notes for any late reply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08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1"/>
            <a:ext cx="8229600" cy="882717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2. Daily Reports</a:t>
            </a:r>
            <a:endParaRPr lang="en-US" sz="40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074" name="Picture 2" descr="C:\Users\nhuytt\Desktop\EMAIL WRITING\tải xuống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58011" y="1557338"/>
            <a:ext cx="2143125" cy="214312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14373" y="2361635"/>
            <a:ext cx="62436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500" dirty="0" smtClean="0"/>
              <a:t>What have done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500" dirty="0" smtClean="0"/>
              <a:t>What not done – reasons if any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500" dirty="0" smtClean="0"/>
              <a:t>Plan for next days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500" dirty="0" smtClean="0"/>
              <a:t>Get confirmation or feedback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49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sz="3400" dirty="0" smtClean="0">
                <a:latin typeface="+mn-lt"/>
              </a:rPr>
              <a:t>3. Requirement Confirmation Notes</a:t>
            </a:r>
            <a:endParaRPr lang="en-US" sz="3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8429"/>
            <a:ext cx="7086600" cy="415766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Emphasize the importance/benefits of timely confirmation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Emphasize the importance/benefits of precise and careful confirmation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Emphasize the consequences of not timely and not careful, and not precise confirmation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hlinkClick r:id="rId2" action="ppaction://hlinkfile"/>
              </a:rPr>
              <a:t>Sample Here</a:t>
            </a:r>
            <a:endParaRPr lang="en-US" dirty="0" smtClean="0"/>
          </a:p>
        </p:txBody>
      </p:sp>
      <p:pic>
        <p:nvPicPr>
          <p:cNvPr id="7" name="Picture 2" descr="C:\Users\nhuytt\Desktop\EMAIL WRITING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1372815"/>
            <a:ext cx="1943100" cy="19431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4222"/>
            <a:ext cx="8229600" cy="739014"/>
          </a:xfrm>
        </p:spPr>
        <p:txBody>
          <a:bodyPr/>
          <a:lstStyle/>
          <a:p>
            <a:r>
              <a:rPr lang="en-US" dirty="0" smtClean="0"/>
              <a:t>QSOFT EMAIL TEMPLATE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393031" y="2571750"/>
            <a:ext cx="6357938" cy="162877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PART 3 – UAT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13138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1"/>
            <a:ext cx="8229600" cy="1005487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  <a:latin typeface="+mn-lt"/>
              </a:rPr>
              <a:t>1. Release for UAT</a:t>
            </a:r>
            <a:endParaRPr lang="en-US" sz="40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64848976"/>
              </p:ext>
            </p:extLst>
          </p:nvPr>
        </p:nvGraphicFramePr>
        <p:xfrm>
          <a:off x="762000" y="200766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C:\Users\nhuytt\Desktop\EMAIL WRITING\tải xuống (1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00" y="1778948"/>
            <a:ext cx="2143125" cy="2143125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1665511" y="5836485"/>
            <a:ext cx="5192489" cy="73417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dirty="0" smtClean="0"/>
              <a:t>By the end of release deadline</a:t>
            </a:r>
            <a:endParaRPr lang="en-US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1">
        <p:bldAsOne/>
      </p:bldGraphic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nhuytt\Desktop\EMAIL WRITING\tải xuống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18476" y="1372815"/>
            <a:ext cx="2143125" cy="2143125"/>
          </a:xfrm>
          <a:prstGeom prst="rect">
            <a:avLst/>
          </a:prstGeom>
          <a:noFill/>
        </p:spPr>
      </p:pic>
      <p:graphicFrame>
        <p:nvGraphicFramePr>
          <p:cNvPr id="5" name="Diagram 4"/>
          <p:cNvGraphicFramePr/>
          <p:nvPr/>
        </p:nvGraphicFramePr>
        <p:xfrm>
          <a:off x="293914" y="170905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03171"/>
            <a:ext cx="8229600" cy="1005487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  <a:latin typeface="+mn-lt"/>
              </a:rPr>
              <a:t>1. Release for UAT</a:t>
            </a:r>
            <a:endParaRPr lang="en-US" sz="40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  <a:latin typeface="+mn-lt"/>
              </a:rPr>
              <a:t>2. UAT Reminder</a:t>
            </a:r>
            <a:endParaRPr lang="en-US" sz="40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2050" name="Picture 2" descr="C:\Users\nhuytt\Desktop\EMAIL WRITING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1068015"/>
            <a:ext cx="1943100" cy="1943100"/>
          </a:xfrm>
          <a:prstGeom prst="rect">
            <a:avLst/>
          </a:prstGeom>
          <a:noFill/>
        </p:spPr>
      </p:pic>
      <p:graphicFrame>
        <p:nvGraphicFramePr>
          <p:cNvPr id="10" name="Diagram 9"/>
          <p:cNvGraphicFramePr/>
          <p:nvPr/>
        </p:nvGraphicFramePr>
        <p:xfrm>
          <a:off x="9144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0" grpId="0">
        <p:bldAsOne/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sz="4000" b="1" dirty="0">
                <a:solidFill>
                  <a:srgbClr val="FF0000"/>
                </a:solidFill>
                <a:latin typeface="+mn-lt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. Minor Release</a:t>
            </a:r>
            <a:endParaRPr lang="en-US" sz="40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64909950"/>
              </p:ext>
            </p:extLst>
          </p:nvPr>
        </p:nvGraphicFramePr>
        <p:xfrm>
          <a:off x="794658" y="154093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C:\Users\nhuytt\Desktop\EMAIL WRITING\tải xuống (1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00" y="1242186"/>
            <a:ext cx="2143125" cy="2143125"/>
          </a:xfrm>
          <a:prstGeom prst="rect">
            <a:avLst/>
          </a:prstGeom>
          <a:noFill/>
        </p:spPr>
      </p:pic>
      <p:sp>
        <p:nvSpPr>
          <p:cNvPr id="9" name="Rounded Rectangle 8"/>
          <p:cNvSpPr/>
          <p:nvPr/>
        </p:nvSpPr>
        <p:spPr>
          <a:xfrm>
            <a:off x="1698169" y="5747657"/>
            <a:ext cx="5192489" cy="73417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By the end of Sprint</a:t>
            </a:r>
            <a:endParaRPr lang="en-US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3. Minor Release</a:t>
            </a:r>
            <a:endParaRPr lang="en-US" sz="40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074" name="Picture 2" descr="C:\Users\nhuytt\Desktop\EMAIL WRITING\tải xuống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1242186"/>
            <a:ext cx="2143125" cy="21431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83772" y="1796143"/>
            <a:ext cx="608511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Email Content:</a:t>
            </a:r>
          </a:p>
          <a:p>
            <a:pPr lvl="2">
              <a:buFont typeface="Wingdings" pitchFamily="2" charset="2"/>
              <a:buChar char="ü"/>
            </a:pPr>
            <a:r>
              <a:rPr lang="en-US" sz="2400" dirty="0" smtClean="0"/>
              <a:t> Test info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 smtClean="0"/>
              <a:t>Test site URL Link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 smtClean="0"/>
              <a:t>Account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 smtClean="0"/>
              <a:t>Password</a:t>
            </a:r>
          </a:p>
          <a:p>
            <a:pPr lvl="2">
              <a:buFont typeface="Wingdings" pitchFamily="2" charset="2"/>
              <a:buChar char="ü"/>
            </a:pPr>
            <a:r>
              <a:rPr lang="en-US" sz="2400" dirty="0" smtClean="0"/>
              <a:t> List of Done Tasks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 smtClean="0"/>
              <a:t>Short, Concise</a:t>
            </a:r>
          </a:p>
          <a:p>
            <a:pPr lvl="2">
              <a:buFont typeface="Wingdings" pitchFamily="2" charset="2"/>
              <a:buChar char="ü"/>
            </a:pPr>
            <a:r>
              <a:rPr lang="en-US" sz="2400" dirty="0" smtClean="0"/>
              <a:t> List of Undone tasks (compared to Release Plan)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 smtClean="0"/>
              <a:t>Short, concise</a:t>
            </a:r>
          </a:p>
          <a:p>
            <a:pPr lvl="2">
              <a:buFont typeface="Wingdings" pitchFamily="2" charset="2"/>
              <a:buChar char="ü"/>
            </a:pPr>
            <a:r>
              <a:rPr lang="en-US" sz="2400" dirty="0" smtClean="0"/>
              <a:t>Next sprint plan</a:t>
            </a: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nhuytt\Desktop\EMAIL WRITING\Screenshot_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899291"/>
            <a:ext cx="7974013" cy="5828080"/>
          </a:xfrm>
          <a:prstGeom prst="rect">
            <a:avLst/>
          </a:prstGeom>
          <a:noFill/>
        </p:spPr>
      </p:pic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277"/>
            <a:ext cx="8229600" cy="739014"/>
          </a:xfrm>
        </p:spPr>
        <p:txBody>
          <a:bodyPr/>
          <a:lstStyle/>
          <a:p>
            <a:r>
              <a:rPr lang="en-US" sz="3600" dirty="0" smtClean="0">
                <a:latin typeface="+mn-lt"/>
                <a:cs typeface="Avenir Medium"/>
              </a:rPr>
              <a:t>I. Email Format</a:t>
            </a:r>
            <a:endParaRPr lang="en-US" sz="3600" dirty="0">
              <a:latin typeface="+mn-lt"/>
              <a:cs typeface="Avenir Medium"/>
            </a:endParaRPr>
          </a:p>
        </p:txBody>
      </p:sp>
    </p:spTree>
    <p:extLst>
      <p:ext uri="{BB962C8B-B14F-4D97-AF65-F5344CB8AC3E}">
        <p14:creationId xmlns:p14="http://schemas.microsoft.com/office/powerpoint/2010/main" val="159406644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sz="4000" b="1" dirty="0">
                <a:solidFill>
                  <a:srgbClr val="FF0000"/>
                </a:solidFill>
                <a:latin typeface="+mn-lt"/>
              </a:rPr>
              <a:t>4</a:t>
            </a:r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. End of UAT Confirmation</a:t>
            </a:r>
            <a:endParaRPr lang="en-US" sz="40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356970416"/>
              </p:ext>
            </p:extLst>
          </p:nvPr>
        </p:nvGraphicFramePr>
        <p:xfrm>
          <a:off x="794658" y="154093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C:\Users\nhuytt\Desktop\EMAIL WRITING\tải xuống (1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00" y="1242186"/>
            <a:ext cx="2143125" cy="2143125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1698169" y="5747657"/>
            <a:ext cx="5192489" cy="73417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dirty="0" smtClean="0"/>
              <a:t>By the end of UAT period</a:t>
            </a:r>
            <a:endParaRPr lang="en-US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nhuytt\Desktop\EMAIL WRITING\tải xuống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1242186"/>
            <a:ext cx="2143125" cy="21431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72886" y="1796143"/>
            <a:ext cx="608511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Email Content:</a:t>
            </a:r>
          </a:p>
          <a:p>
            <a:endParaRPr lang="en-US" sz="2600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/>
              <a:t> Ask customer to confirm UAT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/>
              <a:t>Confirm payment &amp; deployment schedule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/>
              <a:t>Ask customer to work with sales on final payment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/>
              <a:t>Ask for deployment info &amp; schedule</a:t>
            </a:r>
            <a:endParaRPr lang="en-US" sz="24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sz="4000" b="1" dirty="0">
                <a:solidFill>
                  <a:srgbClr val="FF0000"/>
                </a:solidFill>
                <a:latin typeface="+mn-lt"/>
              </a:rPr>
              <a:t>4</a:t>
            </a:r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. End of UAT Confirmation</a:t>
            </a:r>
            <a:endParaRPr lang="en-US" sz="40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Common Mistakes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262823"/>
            <a:ext cx="8229600" cy="479507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000" dirty="0" smtClean="0"/>
              <a:t>Not clear about scope of work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No call for actions 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Not clear arguments</a:t>
            </a:r>
          </a:p>
          <a:p>
            <a:pPr>
              <a:lnSpc>
                <a:spcPct val="150000"/>
              </a:lnSpc>
            </a:pPr>
            <a:endParaRPr lang="en-US" sz="3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9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sz="4000" b="1" dirty="0">
                <a:solidFill>
                  <a:srgbClr val="FF0000"/>
                </a:solidFill>
                <a:latin typeface="+mn-lt"/>
              </a:rPr>
              <a:t>5</a:t>
            </a:r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. Hand- Over Email</a:t>
            </a:r>
            <a:endParaRPr lang="en-US" sz="40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794658" y="154093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C:\Users\nhuytt\Desktop\EMAIL WRITING\tải xuống (1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00" y="1242186"/>
            <a:ext cx="2143125" cy="2143125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1698169" y="5747657"/>
            <a:ext cx="5192489" cy="7341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dirty="0" smtClean="0"/>
              <a:t>By the end of UAT period</a:t>
            </a:r>
            <a:endParaRPr lang="en-US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nhuytt\Desktop\EMAIL WRITING\tải xuống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1536100"/>
            <a:ext cx="2143125" cy="21431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72886" y="1796143"/>
            <a:ext cx="608511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Email Content:</a:t>
            </a:r>
          </a:p>
          <a:p>
            <a:endParaRPr lang="en-US" sz="2600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/>
              <a:t> Notify of complete deployment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/>
              <a:t>Send manual guidelines &amp; notices about hosting, etc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/>
              <a:t>Thanks for using </a:t>
            </a:r>
            <a:r>
              <a:rPr lang="en-US" sz="2400" dirty="0" err="1" smtClean="0"/>
              <a:t>Qsoft</a:t>
            </a:r>
            <a:r>
              <a:rPr lang="en-US" sz="2400" dirty="0" smtClean="0"/>
              <a:t> service</a:t>
            </a:r>
            <a:endParaRPr lang="en-US" sz="24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sz="4000" b="1" dirty="0">
                <a:solidFill>
                  <a:srgbClr val="FF0000"/>
                </a:solidFill>
                <a:latin typeface="+mn-lt"/>
              </a:rPr>
              <a:t>5</a:t>
            </a:r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. Hand- Over Email</a:t>
            </a:r>
            <a:endParaRPr lang="en-US" sz="40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III. Some </a:t>
            </a:r>
            <a:r>
              <a:rPr lang="en-US" sz="3600" dirty="0" smtClean="0">
                <a:latin typeface="+mn-lt"/>
              </a:rPr>
              <a:t>Recommendation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0039" y="2132774"/>
            <a:ext cx="5563961" cy="4425189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hlinkClick r:id="rId2" action="ppaction://hlinkfile"/>
              </a:rPr>
              <a:t>Check Recipients twice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hlinkClick r:id="rId2" action="ppaction://hlinkfile"/>
              </a:rPr>
              <a:t>Check email subject twice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hlinkClick r:id="rId2" action="ppaction://hlinkfile"/>
              </a:rPr>
              <a:t>Check email content twice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hlinkClick r:id="rId2" action="ppaction://hlinkfile"/>
              </a:rPr>
              <a:t>Proper Naming documents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hlinkClick r:id="rId2" action="ppaction://hlinkfile"/>
              </a:rPr>
              <a:t>Arrange </a:t>
            </a:r>
            <a:r>
              <a:rPr lang="en-US" dirty="0" err="1" smtClean="0">
                <a:hlinkClick r:id="rId2" action="ppaction://hlinkfile"/>
              </a:rPr>
              <a:t>folfer</a:t>
            </a:r>
            <a:r>
              <a:rPr lang="en-US" dirty="0" smtClean="0">
                <a:hlinkClick r:id="rId2" action="ppaction://hlinkfile"/>
              </a:rPr>
              <a:t> and Sub-</a:t>
            </a:r>
            <a:r>
              <a:rPr lang="en-US" dirty="0" err="1" smtClean="0">
                <a:hlinkClick r:id="rId2" action="ppaction://hlinkfile"/>
              </a:rPr>
              <a:t>folfer</a:t>
            </a:r>
            <a:r>
              <a:rPr lang="en-US" dirty="0" smtClean="0">
                <a:hlinkClick r:id="rId2" action="ppaction://hlinkfile"/>
              </a:rPr>
              <a:t> for </a:t>
            </a:r>
            <a:r>
              <a:rPr lang="en-US" dirty="0" smtClean="0">
                <a:hlinkClick r:id="rId2" action="ppaction://hlinkfile"/>
              </a:rPr>
              <a:t>emails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hlinkClick r:id="rId2" action="ppaction://hlinkfile"/>
              </a:rPr>
              <a:t>Particular topic for each email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hlinkClick r:id="rId2" action="ppaction://hlinkfile"/>
              </a:rPr>
              <a:t>Avoid off-topic for each email</a:t>
            </a:r>
            <a:endParaRPr lang="en-US" dirty="0" smtClean="0">
              <a:hlinkClick r:id="rId2" action="ppaction://hlinkfile"/>
            </a:endParaRPr>
          </a:p>
        </p:txBody>
      </p:sp>
      <p:pic>
        <p:nvPicPr>
          <p:cNvPr id="3074" name="Picture 2" descr="C:\Users\nhuytt\Desktop\EMAIL WRITING\tải xuố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075" y="1242186"/>
            <a:ext cx="3219450" cy="14192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nhuytt\Desktop\EMAIL WRITING\tải xuống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" y="1474335"/>
            <a:ext cx="1981200" cy="1981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III. </a:t>
            </a:r>
            <a:r>
              <a:rPr lang="en-US" sz="3600" dirty="0" smtClean="0">
                <a:latin typeface="+mn-lt"/>
              </a:rPr>
              <a:t>Some recommendation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4126" y="1992086"/>
            <a:ext cx="5607503" cy="415766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dirty="0" smtClean="0">
              <a:hlinkClick r:id="rId3" action="ppaction://hlinkfile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hlinkClick r:id="rId3" action="ppaction://hlinkfile"/>
              </a:rPr>
              <a:t>Mention CR in early emails and confirmation notes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hlinkClick r:id="rId3" action="ppaction://hlinkfile"/>
              </a:rPr>
              <a:t>Use too formal or informal Languages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hlinkClick r:id="rId3" action="ppaction://hlinkfile"/>
              </a:rPr>
              <a:t>Use negative Languages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172"/>
            <a:ext cx="8229600" cy="739014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IV. Practice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9714" y="1567543"/>
            <a:ext cx="7304315" cy="415766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hlinkClick r:id="rId2" action="ppaction://hlinkfile"/>
              </a:rPr>
              <a:t>Write a letter to reply to Sales introduction email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hlinkClick r:id="rId2" action="ppaction://hlinkfile"/>
              </a:rPr>
              <a:t>Write the first letter to elicit requirements (document attached)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hlinkClick r:id="rId2" action="ppaction://hlinkfile"/>
              </a:rPr>
              <a:t>Write a letter to push requirements confirmation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hlinkClick r:id="rId2" action="ppaction://hlinkfile"/>
              </a:rPr>
              <a:t>Write a letter about confirmation notes</a:t>
            </a:r>
          </a:p>
          <a:p>
            <a:pPr>
              <a:lnSpc>
                <a:spcPct val="150000"/>
              </a:lnSpc>
              <a:buNone/>
            </a:pPr>
            <a:endParaRPr lang="en-US" dirty="0" smtClean="0">
              <a:hlinkClick r:id="rId2" action="ppaction://hlinkfile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8000" y="1397000"/>
            <a:ext cx="8128000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1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64656"/>
            <a:ext cx="7772400" cy="14700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6">
                    <a:lumMod val="75000"/>
                  </a:schemeClr>
                </a:solidFill>
                <a:latin typeface="Constantia" pitchFamily="18" charset="0"/>
              </a:rPr>
              <a:t>THANK </a:t>
            </a: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latin typeface="Constantia" pitchFamily="18" charset="0"/>
              </a:rPr>
              <a:t>YOU!</a:t>
            </a:r>
            <a:endParaRPr lang="en-US" sz="6000" b="1" dirty="0">
              <a:solidFill>
                <a:schemeClr val="accent6">
                  <a:lumMod val="75000"/>
                </a:schemeClr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97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6822"/>
            <a:ext cx="8229600" cy="739014"/>
          </a:xfrm>
        </p:spPr>
        <p:txBody>
          <a:bodyPr/>
          <a:lstStyle/>
          <a:p>
            <a:r>
              <a:rPr lang="en-US" sz="3600" dirty="0" smtClean="0">
                <a:latin typeface="+mn-lt"/>
                <a:cs typeface="Avenir Medium"/>
              </a:rPr>
              <a:t>I. Email Format</a:t>
            </a:r>
            <a:br>
              <a:rPr lang="en-US" sz="3600" dirty="0" smtClean="0">
                <a:latin typeface="+mn-lt"/>
                <a:cs typeface="Avenir Medium"/>
              </a:rPr>
            </a:br>
            <a:r>
              <a:rPr lang="en-US" sz="3600" dirty="0" smtClean="0">
                <a:latin typeface="+mn-lt"/>
                <a:cs typeface="Avenir Medium"/>
              </a:rPr>
              <a:t>1. Recipient</a:t>
            </a:r>
            <a:endParaRPr lang="en-US" sz="3600" dirty="0">
              <a:latin typeface="+mn-lt"/>
              <a:cs typeface="Avenir Medium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96461098"/>
              </p:ext>
            </p:extLst>
          </p:nvPr>
        </p:nvGraphicFramePr>
        <p:xfrm>
          <a:off x="1132114" y="1654629"/>
          <a:ext cx="678179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893060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6822"/>
            <a:ext cx="8229600" cy="739014"/>
          </a:xfrm>
        </p:spPr>
        <p:txBody>
          <a:bodyPr/>
          <a:lstStyle/>
          <a:p>
            <a:r>
              <a:rPr lang="en-US" sz="3600" dirty="0" smtClean="0">
                <a:latin typeface="+mn-lt"/>
                <a:cs typeface="Avenir Medium"/>
              </a:rPr>
              <a:t>I. Email Format</a:t>
            </a:r>
            <a:br>
              <a:rPr lang="en-US" sz="3600" dirty="0" smtClean="0">
                <a:latin typeface="+mn-lt"/>
                <a:cs typeface="Avenir Medium"/>
              </a:rPr>
            </a:br>
            <a:r>
              <a:rPr lang="en-US" sz="3600" dirty="0" smtClean="0">
                <a:latin typeface="+mn-lt"/>
                <a:cs typeface="Avenir Medium"/>
              </a:rPr>
              <a:t>2. Subject Line</a:t>
            </a:r>
            <a:endParaRPr lang="en-US" sz="3600" dirty="0">
              <a:latin typeface="+mn-lt"/>
              <a:cs typeface="Avenir Medium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371600" y="1513114"/>
          <a:ext cx="6096000" cy="3806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55915" y="3809998"/>
            <a:ext cx="64225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[QSG546] Booking Form Confirmation – 15/08/2-16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4893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6822"/>
            <a:ext cx="8229600" cy="739014"/>
          </a:xfrm>
        </p:spPr>
        <p:txBody>
          <a:bodyPr/>
          <a:lstStyle/>
          <a:p>
            <a:r>
              <a:rPr lang="en-US" sz="3600" dirty="0" smtClean="0">
                <a:latin typeface="+mn-lt"/>
                <a:cs typeface="Avenir Medium"/>
              </a:rPr>
              <a:t>I. Email Format</a:t>
            </a:r>
            <a:br>
              <a:rPr lang="en-US" sz="3600" dirty="0" smtClean="0">
                <a:latin typeface="+mn-lt"/>
                <a:cs typeface="Avenir Medium"/>
              </a:rPr>
            </a:br>
            <a:r>
              <a:rPr lang="en-US" sz="3600" dirty="0" smtClean="0">
                <a:latin typeface="+mn-lt"/>
                <a:cs typeface="Avenir Medium"/>
              </a:rPr>
              <a:t>3. Salutation</a:t>
            </a:r>
            <a:endParaRPr lang="en-US" sz="3600" dirty="0">
              <a:latin typeface="+mn-lt"/>
              <a:cs typeface="Avenir Medium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457200" y="1676400"/>
          <a:ext cx="7402286" cy="4659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893060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6822"/>
            <a:ext cx="8229600" cy="739014"/>
          </a:xfrm>
        </p:spPr>
        <p:txBody>
          <a:bodyPr/>
          <a:lstStyle/>
          <a:p>
            <a:r>
              <a:rPr lang="en-US" sz="3600" dirty="0" smtClean="0">
                <a:latin typeface="+mn-lt"/>
                <a:cs typeface="Avenir Medium"/>
              </a:rPr>
              <a:t>I. Email Format</a:t>
            </a:r>
            <a:br>
              <a:rPr lang="en-US" sz="3600" dirty="0" smtClean="0">
                <a:latin typeface="+mn-lt"/>
                <a:cs typeface="Avenir Medium"/>
              </a:rPr>
            </a:br>
            <a:r>
              <a:rPr lang="en-US" sz="3600" dirty="0" smtClean="0">
                <a:latin typeface="+mn-lt"/>
                <a:cs typeface="Avenir Medium"/>
              </a:rPr>
              <a:t>4. Body</a:t>
            </a:r>
            <a:endParaRPr lang="en-US" sz="3600" dirty="0">
              <a:latin typeface="+mn-lt"/>
              <a:cs typeface="Avenir Medium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631371" y="1676400"/>
          <a:ext cx="7402286" cy="4659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8930604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6822"/>
            <a:ext cx="8229600" cy="739014"/>
          </a:xfrm>
        </p:spPr>
        <p:txBody>
          <a:bodyPr/>
          <a:lstStyle/>
          <a:p>
            <a:r>
              <a:rPr lang="en-US" sz="3600" dirty="0" smtClean="0">
                <a:latin typeface="+mn-lt"/>
                <a:cs typeface="Avenir Medium"/>
              </a:rPr>
              <a:t>I. Email Format</a:t>
            </a:r>
            <a:br>
              <a:rPr lang="en-US" sz="3600" dirty="0" smtClean="0">
                <a:latin typeface="+mn-lt"/>
                <a:cs typeface="Avenir Medium"/>
              </a:rPr>
            </a:br>
            <a:r>
              <a:rPr lang="en-US" sz="3600" dirty="0" smtClean="0">
                <a:latin typeface="+mn-lt"/>
                <a:cs typeface="Avenir Medium"/>
              </a:rPr>
              <a:t>5. Closing</a:t>
            </a:r>
            <a:endParaRPr lang="en-US" sz="3600" dirty="0">
              <a:latin typeface="+mn-lt"/>
              <a:cs typeface="Avenir Medium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261257" y="1534886"/>
          <a:ext cx="8425543" cy="4659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8930604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6822"/>
            <a:ext cx="8229600" cy="739014"/>
          </a:xfrm>
        </p:spPr>
        <p:txBody>
          <a:bodyPr/>
          <a:lstStyle/>
          <a:p>
            <a:r>
              <a:rPr lang="en-US" sz="3600" dirty="0" smtClean="0">
                <a:latin typeface="+mn-lt"/>
                <a:cs typeface="Avenir Medium"/>
              </a:rPr>
              <a:t>I. Email Format</a:t>
            </a:r>
            <a:br>
              <a:rPr lang="en-US" sz="3600" dirty="0" smtClean="0">
                <a:latin typeface="+mn-lt"/>
                <a:cs typeface="Avenir Medium"/>
              </a:rPr>
            </a:br>
            <a:r>
              <a:rPr lang="en-US" sz="3600" dirty="0" smtClean="0">
                <a:latin typeface="+mn-lt"/>
                <a:cs typeface="Avenir Medium"/>
              </a:rPr>
              <a:t>6. Signature</a:t>
            </a:r>
            <a:endParaRPr lang="en-US" sz="3600" dirty="0">
              <a:latin typeface="+mn-lt"/>
              <a:cs typeface="Avenir Medium"/>
            </a:endParaRPr>
          </a:p>
        </p:txBody>
      </p:sp>
      <p:pic>
        <p:nvPicPr>
          <p:cNvPr id="1026" name="Picture 2" descr="C:\Users\nhuytt\Desktop\EMAIL WRITING\Screenshot_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257" y="2492829"/>
            <a:ext cx="8425543" cy="3267075"/>
          </a:xfrm>
          <a:prstGeom prst="rect">
            <a:avLst/>
          </a:prstGeom>
          <a:noFill/>
        </p:spPr>
      </p:pic>
      <p:pic>
        <p:nvPicPr>
          <p:cNvPr id="1027" name="Picture 3" descr="C:\Users\nhuytt\Desktop\EMAIL WRITING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1257" y="1534886"/>
            <a:ext cx="3810000" cy="1200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8930604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SOFT VIETN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13366</TotalTime>
  <Words>829</Words>
  <Application>Microsoft Office PowerPoint</Application>
  <PresentationFormat>On-screen Show (4:3)</PresentationFormat>
  <Paragraphs>241</Paragraphs>
  <Slides>39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Avenir Medium</vt:lpstr>
      <vt:lpstr>Calibri</vt:lpstr>
      <vt:lpstr>Constantia</vt:lpstr>
      <vt:lpstr>Lucida Sans</vt:lpstr>
      <vt:lpstr>Times New Roman</vt:lpstr>
      <vt:lpstr>Wingdings</vt:lpstr>
      <vt:lpstr>QSOFT VIETNAM</vt:lpstr>
      <vt:lpstr>PowerPoint Presentation</vt:lpstr>
      <vt:lpstr>Agenda</vt:lpstr>
      <vt:lpstr>I. Email Format</vt:lpstr>
      <vt:lpstr>I. Email Format 1. Recipient</vt:lpstr>
      <vt:lpstr>I. Email Format 2. Subject Line</vt:lpstr>
      <vt:lpstr>I. Email Format 3. Salutation</vt:lpstr>
      <vt:lpstr>I. Email Format 4. Body</vt:lpstr>
      <vt:lpstr>I. Email Format 5. Closing</vt:lpstr>
      <vt:lpstr>I. Email Format 6. Signature</vt:lpstr>
      <vt:lpstr>PowerPoint Presentation</vt:lpstr>
      <vt:lpstr>1. Introduction Email</vt:lpstr>
      <vt:lpstr>1. Introduction Email</vt:lpstr>
      <vt:lpstr>Common Mistakes</vt:lpstr>
      <vt:lpstr>2. Suggested Work Process</vt:lpstr>
      <vt:lpstr>2. Suggested Work Process</vt:lpstr>
      <vt:lpstr>Common Mistakes</vt:lpstr>
      <vt:lpstr>3. Release Plan</vt:lpstr>
      <vt:lpstr>QSOFT EMAIL TEMPLATE</vt:lpstr>
      <vt:lpstr> Part 2 – Daily Process</vt:lpstr>
      <vt:lpstr> 1. Confirmation email</vt:lpstr>
      <vt:lpstr>Common Mistakes</vt:lpstr>
      <vt:lpstr>2. Daily Reports</vt:lpstr>
      <vt:lpstr>3. Requirement Confirmation Notes</vt:lpstr>
      <vt:lpstr>QSOFT EMAIL TEMPLATE</vt:lpstr>
      <vt:lpstr>1. Release for UAT</vt:lpstr>
      <vt:lpstr>1. Release for UAT</vt:lpstr>
      <vt:lpstr>2. UAT Reminder</vt:lpstr>
      <vt:lpstr>3. Minor Release</vt:lpstr>
      <vt:lpstr>3. Minor Release</vt:lpstr>
      <vt:lpstr>4. End of UAT Confirmation</vt:lpstr>
      <vt:lpstr>4. End of UAT Confirmation</vt:lpstr>
      <vt:lpstr>Common Mistakes</vt:lpstr>
      <vt:lpstr>5. Hand- Over Email</vt:lpstr>
      <vt:lpstr>5. Hand- Over Email</vt:lpstr>
      <vt:lpstr>III. Some Recommendation</vt:lpstr>
      <vt:lpstr>III. Some recommendation</vt:lpstr>
      <vt:lpstr>IV. Practice</vt:lpstr>
      <vt:lpstr>PowerPoint Presentation</vt:lpstr>
      <vt:lpstr>THANK YOU!</vt:lpstr>
    </vt:vector>
  </TitlesOfParts>
  <Company>Lotus Mobile Software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iOS SDK</dc:title>
  <dc:creator>Dung Phi</dc:creator>
  <cp:lastModifiedBy>Truong Thi Nhuy</cp:lastModifiedBy>
  <cp:revision>995</cp:revision>
  <cp:lastPrinted>2015-01-26T06:13:35Z</cp:lastPrinted>
  <dcterms:created xsi:type="dcterms:W3CDTF">2011-07-05T15:47:08Z</dcterms:created>
  <dcterms:modified xsi:type="dcterms:W3CDTF">2016-12-08T10:25:56Z</dcterms:modified>
</cp:coreProperties>
</file>