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3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D4A322-5766-4478-8A4C-5899875B930E}" type="doc">
      <dgm:prSet loTypeId="urn:microsoft.com/office/officeart/2009/layout/ReverseList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ECD786A-91EE-4B8F-9047-8DCB8CC3189C}">
      <dgm:prSet phldrT="[Text]"/>
      <dgm:spPr/>
      <dgm:t>
        <a:bodyPr/>
        <a:lstStyle/>
        <a:p>
          <a:pPr algn="ctr"/>
          <a:endParaRPr lang="en-US" dirty="0" smtClean="0"/>
        </a:p>
        <a:p>
          <a:pPr algn="ctr"/>
          <a:endParaRPr lang="en-US" dirty="0" smtClean="0"/>
        </a:p>
        <a:p>
          <a:pPr algn="ctr"/>
          <a:r>
            <a:rPr lang="en-US" b="1" dirty="0" smtClean="0"/>
            <a:t>Requirements</a:t>
          </a:r>
          <a:endParaRPr lang="en-US" b="1" dirty="0"/>
        </a:p>
      </dgm:t>
    </dgm:pt>
    <dgm:pt modelId="{B2825740-0B24-46E9-A405-8AA5F656E280}" type="parTrans" cxnId="{52F3339C-F89A-425C-926C-8BA4DADF2B0D}">
      <dgm:prSet/>
      <dgm:spPr/>
      <dgm:t>
        <a:bodyPr/>
        <a:lstStyle/>
        <a:p>
          <a:endParaRPr lang="en-US"/>
        </a:p>
      </dgm:t>
    </dgm:pt>
    <dgm:pt modelId="{6A293D29-C18D-479B-B531-1D1B23CF340D}" type="sibTrans" cxnId="{52F3339C-F89A-425C-926C-8BA4DADF2B0D}">
      <dgm:prSet/>
      <dgm:spPr/>
      <dgm:t>
        <a:bodyPr/>
        <a:lstStyle/>
        <a:p>
          <a:endParaRPr lang="en-US"/>
        </a:p>
      </dgm:t>
    </dgm:pt>
    <dgm:pt modelId="{0B9BF5FB-C5E2-43C9-AFEA-A04A7658588B}">
      <dgm:prSet phldrT="[Text]"/>
      <dgm:spPr/>
      <dgm:t>
        <a:bodyPr/>
        <a:lstStyle/>
        <a:p>
          <a:pPr algn="ctr"/>
          <a:endParaRPr lang="en-US" dirty="0" smtClean="0"/>
        </a:p>
        <a:p>
          <a:pPr algn="ctr"/>
          <a:endParaRPr lang="en-US" dirty="0" smtClean="0"/>
        </a:p>
        <a:p>
          <a:pPr algn="ctr"/>
          <a:r>
            <a:rPr lang="en-US" b="1" dirty="0" smtClean="0"/>
            <a:t>Designs</a:t>
          </a:r>
          <a:endParaRPr lang="en-US" b="1" dirty="0"/>
        </a:p>
      </dgm:t>
    </dgm:pt>
    <dgm:pt modelId="{53979465-B4E6-4503-AC87-60E59EF74455}" type="parTrans" cxnId="{253C4EC3-0389-4792-8408-C8F4B78C3E7A}">
      <dgm:prSet/>
      <dgm:spPr/>
      <dgm:t>
        <a:bodyPr/>
        <a:lstStyle/>
        <a:p>
          <a:endParaRPr lang="en-US"/>
        </a:p>
      </dgm:t>
    </dgm:pt>
    <dgm:pt modelId="{6C05F92B-5213-4392-9AFE-D33CEE39624D}" type="sibTrans" cxnId="{253C4EC3-0389-4792-8408-C8F4B78C3E7A}">
      <dgm:prSet/>
      <dgm:spPr/>
      <dgm:t>
        <a:bodyPr/>
        <a:lstStyle/>
        <a:p>
          <a:endParaRPr lang="en-US"/>
        </a:p>
      </dgm:t>
    </dgm:pt>
    <dgm:pt modelId="{871B7F26-F85A-4A0C-94EB-B58030ADA58C}" type="pres">
      <dgm:prSet presAssocID="{AAD4A322-5766-4478-8A4C-5899875B930E}" presName="Name0" presStyleCnt="0">
        <dgm:presLayoutVars>
          <dgm:chMax val="2"/>
          <dgm:chPref val="2"/>
          <dgm:animLvl val="lvl"/>
        </dgm:presLayoutVars>
      </dgm:prSet>
      <dgm:spPr/>
    </dgm:pt>
    <dgm:pt modelId="{D14F4EBA-D0DB-4E50-9890-D33E79153BEA}" type="pres">
      <dgm:prSet presAssocID="{AAD4A322-5766-4478-8A4C-5899875B930E}" presName="LeftText" presStyleLbl="revTx" presStyleIdx="0" presStyleCnt="0">
        <dgm:presLayoutVars>
          <dgm:bulletEnabled val="1"/>
        </dgm:presLayoutVars>
      </dgm:prSet>
      <dgm:spPr/>
    </dgm:pt>
    <dgm:pt modelId="{EA5A9CCC-A3C2-4670-A1AF-964EEC4118AD}" type="pres">
      <dgm:prSet presAssocID="{AAD4A322-5766-4478-8A4C-5899875B930E}" presName="LeftNode" presStyleLbl="bgImgPlace1" presStyleIdx="0" presStyleCnt="2" custScaleX="181044" custLinFactNeighborX="-47288" custLinFactNeighborY="-1959">
        <dgm:presLayoutVars>
          <dgm:chMax val="2"/>
          <dgm:chPref val="2"/>
        </dgm:presLayoutVars>
      </dgm:prSet>
      <dgm:spPr/>
    </dgm:pt>
    <dgm:pt modelId="{6F6A1843-DC49-45BE-8121-FF2A82EA8632}" type="pres">
      <dgm:prSet presAssocID="{AAD4A322-5766-4478-8A4C-5899875B930E}" presName="Righ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EC7B97-4151-4DCC-8E66-9703DF2A6961}" type="pres">
      <dgm:prSet presAssocID="{AAD4A322-5766-4478-8A4C-5899875B930E}" presName="RightNode" presStyleLbl="bgImgPlace1" presStyleIdx="1" presStyleCnt="2" custScaleX="176363" custLinFactNeighborX="43076" custLinFactNeighborY="-147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2E1F97D-D9A5-4132-AA67-9877A60D4B82}" type="pres">
      <dgm:prSet presAssocID="{AAD4A322-5766-4478-8A4C-5899875B930E}" presName="TopArrow" presStyleLbl="node1" presStyleIdx="0" presStyleCnt="2"/>
      <dgm:spPr/>
    </dgm:pt>
    <dgm:pt modelId="{DDFAFE79-6858-438F-8535-2ECF761FA282}" type="pres">
      <dgm:prSet presAssocID="{AAD4A322-5766-4478-8A4C-5899875B930E}" presName="BottomArrow" presStyleLbl="node1" presStyleIdx="1" presStyleCnt="2"/>
      <dgm:spPr/>
    </dgm:pt>
  </dgm:ptLst>
  <dgm:cxnLst>
    <dgm:cxn modelId="{F48E2B5B-50CC-4C0B-9943-355724E7E69A}" type="presOf" srcId="{3ECD786A-91EE-4B8F-9047-8DCB8CC3189C}" destId="{D14F4EBA-D0DB-4E50-9890-D33E79153BEA}" srcOrd="0" destOrd="0" presId="urn:microsoft.com/office/officeart/2009/layout/ReverseList"/>
    <dgm:cxn modelId="{86E90A19-82F1-4705-AFC6-4F0905861450}" type="presOf" srcId="{0B9BF5FB-C5E2-43C9-AFEA-A04A7658588B}" destId="{35EC7B97-4151-4DCC-8E66-9703DF2A6961}" srcOrd="1" destOrd="0" presId="urn:microsoft.com/office/officeart/2009/layout/ReverseList"/>
    <dgm:cxn modelId="{253C4EC3-0389-4792-8408-C8F4B78C3E7A}" srcId="{AAD4A322-5766-4478-8A4C-5899875B930E}" destId="{0B9BF5FB-C5E2-43C9-AFEA-A04A7658588B}" srcOrd="1" destOrd="0" parTransId="{53979465-B4E6-4503-AC87-60E59EF74455}" sibTransId="{6C05F92B-5213-4392-9AFE-D33CEE39624D}"/>
    <dgm:cxn modelId="{339E75F3-6563-41A2-82BA-9DACD983254C}" type="presOf" srcId="{AAD4A322-5766-4478-8A4C-5899875B930E}" destId="{871B7F26-F85A-4A0C-94EB-B58030ADA58C}" srcOrd="0" destOrd="0" presId="urn:microsoft.com/office/officeart/2009/layout/ReverseList"/>
    <dgm:cxn modelId="{45C73F27-79CB-492F-B3A1-7FC482E9BF57}" type="presOf" srcId="{3ECD786A-91EE-4B8F-9047-8DCB8CC3189C}" destId="{EA5A9CCC-A3C2-4670-A1AF-964EEC4118AD}" srcOrd="1" destOrd="0" presId="urn:microsoft.com/office/officeart/2009/layout/ReverseList"/>
    <dgm:cxn modelId="{52F3339C-F89A-425C-926C-8BA4DADF2B0D}" srcId="{AAD4A322-5766-4478-8A4C-5899875B930E}" destId="{3ECD786A-91EE-4B8F-9047-8DCB8CC3189C}" srcOrd="0" destOrd="0" parTransId="{B2825740-0B24-46E9-A405-8AA5F656E280}" sibTransId="{6A293D29-C18D-479B-B531-1D1B23CF340D}"/>
    <dgm:cxn modelId="{2239D92B-BF16-44B6-B243-860BD38B9D34}" type="presOf" srcId="{0B9BF5FB-C5E2-43C9-AFEA-A04A7658588B}" destId="{6F6A1843-DC49-45BE-8121-FF2A82EA8632}" srcOrd="0" destOrd="0" presId="urn:microsoft.com/office/officeart/2009/layout/ReverseList"/>
    <dgm:cxn modelId="{DBDCEA50-96D1-4AAF-AE73-347520B43017}" type="presParOf" srcId="{871B7F26-F85A-4A0C-94EB-B58030ADA58C}" destId="{D14F4EBA-D0DB-4E50-9890-D33E79153BEA}" srcOrd="0" destOrd="0" presId="urn:microsoft.com/office/officeart/2009/layout/ReverseList"/>
    <dgm:cxn modelId="{466DBE0D-D6CC-4EC4-878E-CD2A5B3DD009}" type="presParOf" srcId="{871B7F26-F85A-4A0C-94EB-B58030ADA58C}" destId="{EA5A9CCC-A3C2-4670-A1AF-964EEC4118AD}" srcOrd="1" destOrd="0" presId="urn:microsoft.com/office/officeart/2009/layout/ReverseList"/>
    <dgm:cxn modelId="{96EEE034-B898-4920-AED8-CBE482211A6C}" type="presParOf" srcId="{871B7F26-F85A-4A0C-94EB-B58030ADA58C}" destId="{6F6A1843-DC49-45BE-8121-FF2A82EA8632}" srcOrd="2" destOrd="0" presId="urn:microsoft.com/office/officeart/2009/layout/ReverseList"/>
    <dgm:cxn modelId="{286F3731-81E6-49D5-8163-77884E5531CC}" type="presParOf" srcId="{871B7F26-F85A-4A0C-94EB-B58030ADA58C}" destId="{35EC7B97-4151-4DCC-8E66-9703DF2A6961}" srcOrd="3" destOrd="0" presId="urn:microsoft.com/office/officeart/2009/layout/ReverseList"/>
    <dgm:cxn modelId="{2A651913-B5AE-4428-95CF-2C8EB7B2B3C0}" type="presParOf" srcId="{871B7F26-F85A-4A0C-94EB-B58030ADA58C}" destId="{E2E1F97D-D9A5-4132-AA67-9877A60D4B82}" srcOrd="4" destOrd="0" presId="urn:microsoft.com/office/officeart/2009/layout/ReverseList"/>
    <dgm:cxn modelId="{856B18EB-60AA-4094-87F6-6DE65E03D3E4}" type="presParOf" srcId="{871B7F26-F85A-4A0C-94EB-B58030ADA58C}" destId="{DDFAFE79-6858-438F-8535-2ECF761FA282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5A9CCC-A3C2-4670-A1AF-964EEC4118AD}">
      <dsp:nvSpPr>
        <dsp:cNvPr id="0" name=""/>
        <dsp:cNvSpPr/>
      </dsp:nvSpPr>
      <dsp:spPr>
        <a:xfrm rot="16200000">
          <a:off x="116813" y="450311"/>
          <a:ext cx="2196339" cy="2429965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146050" rIns="131445" bIns="14605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 dirty="0" smtClean="0"/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 dirty="0" smtClean="0"/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/>
            <a:t>Requirements</a:t>
          </a:r>
          <a:endParaRPr lang="en-US" sz="2300" b="1" kern="1200" dirty="0"/>
        </a:p>
      </dsp:txBody>
      <dsp:txXfrm rot="5400000">
        <a:off x="107236" y="674360"/>
        <a:ext cx="2322729" cy="1981867"/>
      </dsp:txXfrm>
    </dsp:sp>
    <dsp:sp modelId="{35EC7B97-4151-4DCC-8E66-9703DF2A6961}">
      <dsp:nvSpPr>
        <dsp:cNvPr id="0" name=""/>
        <dsp:cNvSpPr/>
      </dsp:nvSpPr>
      <dsp:spPr>
        <a:xfrm rot="5400000">
          <a:off x="2542673" y="492465"/>
          <a:ext cx="2196339" cy="2367137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39700" rIns="83820" bIns="139700" numCol="1" spcCol="1270" anchor="t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 smtClean="0"/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 smtClean="0"/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Designs</a:t>
          </a:r>
          <a:endParaRPr lang="en-US" sz="2200" b="1" kern="1200" dirty="0"/>
        </a:p>
      </dsp:txBody>
      <dsp:txXfrm rot="-5400000">
        <a:off x="2457274" y="685100"/>
        <a:ext cx="2259901" cy="1981867"/>
      </dsp:txXfrm>
    </dsp:sp>
    <dsp:sp modelId="{E2E1F97D-D9A5-4132-AA67-9877A60D4B82}">
      <dsp:nvSpPr>
        <dsp:cNvPr id="0" name=""/>
        <dsp:cNvSpPr/>
      </dsp:nvSpPr>
      <dsp:spPr>
        <a:xfrm>
          <a:off x="1726204" y="0"/>
          <a:ext cx="1403142" cy="1403074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FAFE79-6858-438F-8535-2ECF761FA282}">
      <dsp:nvSpPr>
        <dsp:cNvPr id="0" name=""/>
        <dsp:cNvSpPr/>
      </dsp:nvSpPr>
      <dsp:spPr>
        <a:xfrm rot="10800000">
          <a:off x="1726204" y="2013225"/>
          <a:ext cx="1403142" cy="1403074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10/05/2017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10/05/2017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10/05/2017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10/05/2017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10/05/2017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10/05/2017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10/05/2017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10/05/2017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10/05/2017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10/05/2017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10/05/2017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10/05/2017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10/05/2017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10/05/2017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10/05/2017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10/05/2017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10/05/2017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10/05/2017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6569" y="1217606"/>
            <a:ext cx="8825658" cy="2677648"/>
          </a:xfrm>
        </p:spPr>
        <p:txBody>
          <a:bodyPr/>
          <a:lstStyle/>
          <a:p>
            <a:r>
              <a:rPr lang="en-US" dirty="0" smtClean="0"/>
              <a:t>2.1 </a:t>
            </a:r>
            <a:r>
              <a:rPr lang="en-US" dirty="0" smtClean="0"/>
              <a:t>REQUIREMENTS AND DESIGNS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Study group: </a:t>
            </a:r>
            <a:r>
              <a:rPr lang="en-US" dirty="0" err="1" smtClean="0"/>
              <a:t>Hien</a:t>
            </a:r>
            <a:r>
              <a:rPr lang="en-US" dirty="0" smtClean="0"/>
              <a:t> and Ngoc</a:t>
            </a:r>
          </a:p>
          <a:p>
            <a:r>
              <a:rPr lang="en-US" dirty="0" smtClean="0"/>
              <a:t>Date: </a:t>
            </a:r>
            <a:r>
              <a:rPr lang="en-US" dirty="0" smtClean="0"/>
              <a:t>10 </a:t>
            </a:r>
            <a:r>
              <a:rPr lang="en-US" dirty="0" smtClean="0"/>
              <a:t>May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867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Analyst’s responsibilities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49658" cy="3416300"/>
          </a:xfrm>
        </p:spPr>
        <p:txBody>
          <a:bodyPr/>
          <a:lstStyle/>
          <a:p>
            <a:r>
              <a:rPr lang="en-US" sz="2000" dirty="0" smtClean="0"/>
              <a:t>Key BA’s activities: Elicit, analyze, validate and manage requirements</a:t>
            </a:r>
          </a:p>
          <a:p>
            <a:r>
              <a:rPr lang="en-US" sz="2000" dirty="0" smtClean="0"/>
              <a:t>BA also takes responsibility in design to a certain level.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121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and 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Distinction between requirements and designs are not always clear.</a:t>
            </a:r>
          </a:p>
          <a:p>
            <a:r>
              <a:rPr lang="en-US" dirty="0" smtClean="0"/>
              <a:t>Same techniques are used to elicit, model, and analyze both</a:t>
            </a:r>
          </a:p>
          <a:p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08973430"/>
              </p:ext>
            </p:extLst>
          </p:nvPr>
        </p:nvGraphicFramePr>
        <p:xfrm>
          <a:off x="6208713" y="2603500"/>
          <a:ext cx="4824412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7886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and Designs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7751" y="2237591"/>
            <a:ext cx="4442908" cy="4475181"/>
          </a:xfrm>
        </p:spPr>
      </p:pic>
    </p:spTree>
    <p:extLst>
      <p:ext uri="{BB962C8B-B14F-4D97-AF65-F5344CB8AC3E}">
        <p14:creationId xmlns:p14="http://schemas.microsoft.com/office/powerpoint/2010/main" val="3098075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77683" y="102297"/>
            <a:ext cx="8761413" cy="2726963"/>
          </a:xfrm>
        </p:spPr>
        <p:txBody>
          <a:bodyPr/>
          <a:lstStyle/>
          <a:p>
            <a:r>
              <a:rPr lang="en-US" dirty="0" smtClean="0"/>
              <a:t>Thank you!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7000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92</TotalTime>
  <Words>74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 Boardroom</vt:lpstr>
      <vt:lpstr>2.1 REQUIREMENTS AND DESIGNS</vt:lpstr>
      <vt:lpstr>Business Analyst’s responsibilities</vt:lpstr>
      <vt:lpstr>Requirements and Designs</vt:lpstr>
      <vt:lpstr>Requirements and Designs</vt:lpstr>
      <vt:lpstr>Thank you!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2.1 BUSINESS ANALYSIS CORE CONCEPT MODEL</dc:title>
  <dc:creator>admin</dc:creator>
  <cp:lastModifiedBy>Pham Minh Ngoc</cp:lastModifiedBy>
  <cp:revision>13</cp:revision>
  <dcterms:created xsi:type="dcterms:W3CDTF">2017-05-02T16:58:31Z</dcterms:created>
  <dcterms:modified xsi:type="dcterms:W3CDTF">2017-05-10T03:54:54Z</dcterms:modified>
</cp:coreProperties>
</file>