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3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FA8C3D-9C10-4A8B-93FB-2EB584BFFF6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7684CD-F783-4D37-9A45-ADB8E96A2378}">
      <dgm:prSet phldrT="[Text]"/>
      <dgm:spPr/>
      <dgm:t>
        <a:bodyPr/>
        <a:lstStyle/>
        <a:p>
          <a:r>
            <a:rPr lang="en-US" dirty="0" smtClean="0"/>
            <a:t>Change: transformation in response to a need</a:t>
          </a:r>
          <a:endParaRPr lang="en-US" dirty="0"/>
        </a:p>
      </dgm:t>
    </dgm:pt>
    <dgm:pt modelId="{DBA967DC-643D-46DD-8AF0-C2BDB6EF5AD3}" type="parTrans" cxnId="{FA9D6C51-7D9B-407A-ADFF-63A9E591431D}">
      <dgm:prSet/>
      <dgm:spPr/>
      <dgm:t>
        <a:bodyPr/>
        <a:lstStyle/>
        <a:p>
          <a:endParaRPr lang="en-US"/>
        </a:p>
      </dgm:t>
    </dgm:pt>
    <dgm:pt modelId="{1F1DF64D-520C-4CED-BF12-53D138A0E646}" type="sibTrans" cxnId="{FA9D6C51-7D9B-407A-ADFF-63A9E591431D}">
      <dgm:prSet/>
      <dgm:spPr/>
      <dgm:t>
        <a:bodyPr/>
        <a:lstStyle/>
        <a:p>
          <a:endParaRPr lang="en-US"/>
        </a:p>
      </dgm:t>
    </dgm:pt>
    <dgm:pt modelId="{89FD8F11-46CA-4C1C-B5D3-A730BE1B2141}">
      <dgm:prSet phldrT="[Text]"/>
      <dgm:spPr/>
      <dgm:t>
        <a:bodyPr/>
        <a:lstStyle/>
        <a:p>
          <a:r>
            <a:rPr lang="en-US" dirty="0" smtClean="0"/>
            <a:t>Need: Problem or opportunity to be addressed</a:t>
          </a:r>
          <a:endParaRPr lang="en-US" dirty="0"/>
        </a:p>
      </dgm:t>
    </dgm:pt>
    <dgm:pt modelId="{EDD71D3E-1C49-4DD3-8515-C997428A11ED}" type="parTrans" cxnId="{6E4F2104-BC6F-4233-BE58-EC37C8581284}">
      <dgm:prSet/>
      <dgm:spPr/>
      <dgm:t>
        <a:bodyPr/>
        <a:lstStyle/>
        <a:p>
          <a:endParaRPr lang="en-US"/>
        </a:p>
      </dgm:t>
    </dgm:pt>
    <dgm:pt modelId="{3F2D70F3-A0D0-409C-A72A-CE74BCFB7340}" type="sibTrans" cxnId="{6E4F2104-BC6F-4233-BE58-EC37C8581284}">
      <dgm:prSet/>
      <dgm:spPr/>
      <dgm:t>
        <a:bodyPr/>
        <a:lstStyle/>
        <a:p>
          <a:endParaRPr lang="en-US"/>
        </a:p>
      </dgm:t>
    </dgm:pt>
    <dgm:pt modelId="{2DA987E5-0051-41B3-B89C-3F600D2C4327}">
      <dgm:prSet phldrT="[Text]"/>
      <dgm:spPr/>
      <dgm:t>
        <a:bodyPr/>
        <a:lstStyle/>
        <a:p>
          <a:r>
            <a:rPr lang="en-US" dirty="0" smtClean="0"/>
            <a:t>Solution: way to satisfy a need</a:t>
          </a:r>
          <a:endParaRPr lang="en-US" dirty="0"/>
        </a:p>
      </dgm:t>
    </dgm:pt>
    <dgm:pt modelId="{4CC482AD-6F00-49ED-9536-0D3A18EF2259}" type="parTrans" cxnId="{241C1E20-2AC3-4000-84F9-B4C9D99B409A}">
      <dgm:prSet/>
      <dgm:spPr/>
      <dgm:t>
        <a:bodyPr/>
        <a:lstStyle/>
        <a:p>
          <a:endParaRPr lang="en-US"/>
        </a:p>
      </dgm:t>
    </dgm:pt>
    <dgm:pt modelId="{4FEF682C-1C9B-4CEA-98A0-20EAC9863EA8}" type="sibTrans" cxnId="{241C1E20-2AC3-4000-84F9-B4C9D99B409A}">
      <dgm:prSet/>
      <dgm:spPr/>
      <dgm:t>
        <a:bodyPr/>
        <a:lstStyle/>
        <a:p>
          <a:endParaRPr lang="en-US"/>
        </a:p>
      </dgm:t>
    </dgm:pt>
    <dgm:pt modelId="{1E396612-3DCF-47FD-B59D-333D56291D72}">
      <dgm:prSet/>
      <dgm:spPr/>
      <dgm:t>
        <a:bodyPr/>
        <a:lstStyle/>
        <a:p>
          <a:r>
            <a:rPr lang="en-US" dirty="0" smtClean="0"/>
            <a:t>Stakeholder: 1 or groups in relationship to the change, need or solution</a:t>
          </a:r>
          <a:endParaRPr lang="en-US" dirty="0"/>
        </a:p>
      </dgm:t>
    </dgm:pt>
    <dgm:pt modelId="{FDADB812-C9CE-4C7D-9649-471983CD08C0}" type="parTrans" cxnId="{384BBBF9-C586-4AAA-AB00-D0FF89D2E594}">
      <dgm:prSet/>
      <dgm:spPr/>
      <dgm:t>
        <a:bodyPr/>
        <a:lstStyle/>
        <a:p>
          <a:endParaRPr lang="en-US"/>
        </a:p>
      </dgm:t>
    </dgm:pt>
    <dgm:pt modelId="{BD7D6DDA-0BF2-4C7D-B0E7-907B0A0688CF}" type="sibTrans" cxnId="{384BBBF9-C586-4AAA-AB00-D0FF89D2E594}">
      <dgm:prSet/>
      <dgm:spPr/>
      <dgm:t>
        <a:bodyPr/>
        <a:lstStyle/>
        <a:p>
          <a:endParaRPr lang="en-US"/>
        </a:p>
      </dgm:t>
    </dgm:pt>
    <dgm:pt modelId="{5FE2650B-06AA-4A57-8200-06F6CE0FB820}">
      <dgm:prSet/>
      <dgm:spPr/>
      <dgm:t>
        <a:bodyPr/>
        <a:lstStyle/>
        <a:p>
          <a:r>
            <a:rPr lang="en-US" dirty="0" smtClean="0"/>
            <a:t>Value: </a:t>
          </a:r>
          <a:r>
            <a:rPr lang="en-US" dirty="0" smtClean="0"/>
            <a:t>worth/importance/usefulness of something </a:t>
          </a:r>
          <a:r>
            <a:rPr lang="en-US" dirty="0" smtClean="0"/>
            <a:t>to a stakeholder in a certain context</a:t>
          </a:r>
          <a:endParaRPr lang="en-US" dirty="0"/>
        </a:p>
      </dgm:t>
    </dgm:pt>
    <dgm:pt modelId="{A5B27408-507F-4A13-A8CB-ED23F93D094B}" type="parTrans" cxnId="{AF968D2A-4553-4B64-A088-BD0C70211A03}">
      <dgm:prSet/>
      <dgm:spPr/>
      <dgm:t>
        <a:bodyPr/>
        <a:lstStyle/>
        <a:p>
          <a:endParaRPr lang="en-US"/>
        </a:p>
      </dgm:t>
    </dgm:pt>
    <dgm:pt modelId="{5CBCD9B9-E3D3-402F-9AB9-70B842757C3B}" type="sibTrans" cxnId="{AF968D2A-4553-4B64-A088-BD0C70211A03}">
      <dgm:prSet/>
      <dgm:spPr/>
      <dgm:t>
        <a:bodyPr/>
        <a:lstStyle/>
        <a:p>
          <a:endParaRPr lang="en-US"/>
        </a:p>
      </dgm:t>
    </dgm:pt>
    <dgm:pt modelId="{BEA2EE59-2286-4C19-9AD5-355BBD25CFBB}">
      <dgm:prSet/>
      <dgm:spPr/>
      <dgm:t>
        <a:bodyPr/>
        <a:lstStyle/>
        <a:p>
          <a:r>
            <a:rPr lang="en-US" dirty="0" smtClean="0"/>
            <a:t>Context</a:t>
          </a:r>
          <a:r>
            <a:rPr lang="en-US" dirty="0" smtClean="0"/>
            <a:t>: circumstance to form the setting of a change and </a:t>
          </a:r>
          <a:r>
            <a:rPr lang="en-US" dirty="0" smtClean="0"/>
            <a:t>provide </a:t>
          </a:r>
          <a:r>
            <a:rPr lang="en-US" dirty="0" smtClean="0"/>
            <a:t>understanding and assessment </a:t>
          </a:r>
          <a:r>
            <a:rPr lang="en-US" dirty="0" smtClean="0"/>
            <a:t>of </a:t>
          </a:r>
          <a:r>
            <a:rPr lang="en-US" dirty="0" smtClean="0"/>
            <a:t>the change </a:t>
          </a:r>
          <a:endParaRPr lang="en-US" dirty="0"/>
        </a:p>
      </dgm:t>
    </dgm:pt>
    <dgm:pt modelId="{DEA2D2A7-6CAB-4141-AB3B-E59CB00B9A2E}" type="parTrans" cxnId="{8BA76E87-9D6A-42C2-82A3-EED92FBF9195}">
      <dgm:prSet/>
      <dgm:spPr/>
      <dgm:t>
        <a:bodyPr/>
        <a:lstStyle/>
        <a:p>
          <a:endParaRPr lang="en-US"/>
        </a:p>
      </dgm:t>
    </dgm:pt>
    <dgm:pt modelId="{56604671-4E50-4497-8405-54EA1C513E1E}" type="sibTrans" cxnId="{8BA76E87-9D6A-42C2-82A3-EED92FBF9195}">
      <dgm:prSet/>
      <dgm:spPr/>
      <dgm:t>
        <a:bodyPr/>
        <a:lstStyle/>
        <a:p>
          <a:endParaRPr lang="en-US"/>
        </a:p>
      </dgm:t>
    </dgm:pt>
    <dgm:pt modelId="{1E01785F-37C5-41EA-9408-611D0C401D55}" type="pres">
      <dgm:prSet presAssocID="{CFFA8C3D-9C10-4A8B-93FB-2EB584BFFF6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93862D50-15CC-4897-8DF6-1CA350969B3F}" type="pres">
      <dgm:prSet presAssocID="{CFFA8C3D-9C10-4A8B-93FB-2EB584BFFF63}" presName="Name1" presStyleCnt="0"/>
      <dgm:spPr/>
    </dgm:pt>
    <dgm:pt modelId="{8C7ADB20-E4F4-4D5E-A2E7-1DC8E41C3664}" type="pres">
      <dgm:prSet presAssocID="{CFFA8C3D-9C10-4A8B-93FB-2EB584BFFF63}" presName="cycle" presStyleCnt="0"/>
      <dgm:spPr/>
    </dgm:pt>
    <dgm:pt modelId="{EA4BCF88-36D6-40C2-99C2-5929E3A53CE1}" type="pres">
      <dgm:prSet presAssocID="{CFFA8C3D-9C10-4A8B-93FB-2EB584BFFF63}" presName="srcNode" presStyleLbl="node1" presStyleIdx="0" presStyleCnt="6"/>
      <dgm:spPr/>
    </dgm:pt>
    <dgm:pt modelId="{A4723794-C733-4EB6-B2D8-A6C5546AFB6B}" type="pres">
      <dgm:prSet presAssocID="{CFFA8C3D-9C10-4A8B-93FB-2EB584BFFF63}" presName="conn" presStyleLbl="parChTrans1D2" presStyleIdx="0" presStyleCnt="1"/>
      <dgm:spPr/>
      <dgm:t>
        <a:bodyPr/>
        <a:lstStyle/>
        <a:p>
          <a:endParaRPr lang="en-US"/>
        </a:p>
      </dgm:t>
    </dgm:pt>
    <dgm:pt modelId="{1E64D61B-9ED5-4711-81C0-62507555DA13}" type="pres">
      <dgm:prSet presAssocID="{CFFA8C3D-9C10-4A8B-93FB-2EB584BFFF63}" presName="extraNode" presStyleLbl="node1" presStyleIdx="0" presStyleCnt="6"/>
      <dgm:spPr/>
    </dgm:pt>
    <dgm:pt modelId="{AC674E50-96B0-41C1-9001-E9FE0C3EA044}" type="pres">
      <dgm:prSet presAssocID="{CFFA8C3D-9C10-4A8B-93FB-2EB584BFFF63}" presName="dstNode" presStyleLbl="node1" presStyleIdx="0" presStyleCnt="6"/>
      <dgm:spPr/>
    </dgm:pt>
    <dgm:pt modelId="{38A3C129-2073-42DF-B5B8-E4B9D88F9320}" type="pres">
      <dgm:prSet presAssocID="{FE7684CD-F783-4D37-9A45-ADB8E96A2378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C4BB68-1271-4577-8906-5020150BCE49}" type="pres">
      <dgm:prSet presAssocID="{FE7684CD-F783-4D37-9A45-ADB8E96A2378}" presName="accent_1" presStyleCnt="0"/>
      <dgm:spPr/>
    </dgm:pt>
    <dgm:pt modelId="{82B93C07-302D-4278-BDE8-372CBBCBCF5F}" type="pres">
      <dgm:prSet presAssocID="{FE7684CD-F783-4D37-9A45-ADB8E96A2378}" presName="accentRepeatNode" presStyleLbl="solidFgAcc1" presStyleIdx="0" presStyleCnt="6"/>
      <dgm:spPr/>
    </dgm:pt>
    <dgm:pt modelId="{60AC71E9-73C0-4674-8044-CADC92D3643D}" type="pres">
      <dgm:prSet presAssocID="{89FD8F11-46CA-4C1C-B5D3-A730BE1B2141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97C333-3E2B-4C7F-B155-30110CBBD228}" type="pres">
      <dgm:prSet presAssocID="{89FD8F11-46CA-4C1C-B5D3-A730BE1B2141}" presName="accent_2" presStyleCnt="0"/>
      <dgm:spPr/>
    </dgm:pt>
    <dgm:pt modelId="{ED251AA3-88E1-4C98-980E-ABD320DCDC99}" type="pres">
      <dgm:prSet presAssocID="{89FD8F11-46CA-4C1C-B5D3-A730BE1B2141}" presName="accentRepeatNode" presStyleLbl="solidFgAcc1" presStyleIdx="1" presStyleCnt="6"/>
      <dgm:spPr/>
    </dgm:pt>
    <dgm:pt modelId="{AEA17FC1-1E7B-48E8-94E3-D0E4DDE8AAD0}" type="pres">
      <dgm:prSet presAssocID="{2DA987E5-0051-41B3-B89C-3F600D2C4327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249091-0B18-45E9-809E-52B17855AFB3}" type="pres">
      <dgm:prSet presAssocID="{2DA987E5-0051-41B3-B89C-3F600D2C4327}" presName="accent_3" presStyleCnt="0"/>
      <dgm:spPr/>
    </dgm:pt>
    <dgm:pt modelId="{7E579F0A-FAEE-4667-92B7-18C17553C294}" type="pres">
      <dgm:prSet presAssocID="{2DA987E5-0051-41B3-B89C-3F600D2C4327}" presName="accentRepeatNode" presStyleLbl="solidFgAcc1" presStyleIdx="2" presStyleCnt="6"/>
      <dgm:spPr/>
    </dgm:pt>
    <dgm:pt modelId="{54BC0185-BFE2-41F3-8332-3B211D6ADF17}" type="pres">
      <dgm:prSet presAssocID="{1E396612-3DCF-47FD-B59D-333D56291D72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AF563-B759-4393-8ADB-4382893F8ABC}" type="pres">
      <dgm:prSet presAssocID="{1E396612-3DCF-47FD-B59D-333D56291D72}" presName="accent_4" presStyleCnt="0"/>
      <dgm:spPr/>
    </dgm:pt>
    <dgm:pt modelId="{69FF82C3-0929-4A85-AB0C-A93B3AB6BEEB}" type="pres">
      <dgm:prSet presAssocID="{1E396612-3DCF-47FD-B59D-333D56291D72}" presName="accentRepeatNode" presStyleLbl="solidFgAcc1" presStyleIdx="3" presStyleCnt="6"/>
      <dgm:spPr/>
    </dgm:pt>
    <dgm:pt modelId="{D86D7082-E880-4F51-A9D3-22869572AB49}" type="pres">
      <dgm:prSet presAssocID="{5FE2650B-06AA-4A57-8200-06F6CE0FB820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10422E-E939-4520-BBD5-38991FA3710C}" type="pres">
      <dgm:prSet presAssocID="{5FE2650B-06AA-4A57-8200-06F6CE0FB820}" presName="accent_5" presStyleCnt="0"/>
      <dgm:spPr/>
    </dgm:pt>
    <dgm:pt modelId="{4FC511AB-5F54-4324-B1A3-31EF101E13B4}" type="pres">
      <dgm:prSet presAssocID="{5FE2650B-06AA-4A57-8200-06F6CE0FB820}" presName="accentRepeatNode" presStyleLbl="solidFgAcc1" presStyleIdx="4" presStyleCnt="6"/>
      <dgm:spPr/>
    </dgm:pt>
    <dgm:pt modelId="{B136F290-C5C9-43AE-9D18-1005F1069978}" type="pres">
      <dgm:prSet presAssocID="{BEA2EE59-2286-4C19-9AD5-355BBD25CFBB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B6DEF3-7560-42C6-8EB5-39D868DA6450}" type="pres">
      <dgm:prSet presAssocID="{BEA2EE59-2286-4C19-9AD5-355BBD25CFBB}" presName="accent_6" presStyleCnt="0"/>
      <dgm:spPr/>
    </dgm:pt>
    <dgm:pt modelId="{3B37C8A2-E664-48C9-B98C-4C3F008AE14A}" type="pres">
      <dgm:prSet presAssocID="{BEA2EE59-2286-4C19-9AD5-355BBD25CFBB}" presName="accentRepeatNode" presStyleLbl="solidFgAcc1" presStyleIdx="5" presStyleCnt="6"/>
      <dgm:spPr/>
    </dgm:pt>
  </dgm:ptLst>
  <dgm:cxnLst>
    <dgm:cxn modelId="{7675E06E-ECE6-459A-ADD4-4712FA31853E}" type="presOf" srcId="{2DA987E5-0051-41B3-B89C-3F600D2C4327}" destId="{AEA17FC1-1E7B-48E8-94E3-D0E4DDE8AAD0}" srcOrd="0" destOrd="0" presId="urn:microsoft.com/office/officeart/2008/layout/VerticalCurvedList"/>
    <dgm:cxn modelId="{06AAFD60-7F71-49A2-8AA2-F5B09F710AD6}" type="presOf" srcId="{89FD8F11-46CA-4C1C-B5D3-A730BE1B2141}" destId="{60AC71E9-73C0-4674-8044-CADC92D3643D}" srcOrd="0" destOrd="0" presId="urn:microsoft.com/office/officeart/2008/layout/VerticalCurvedList"/>
    <dgm:cxn modelId="{DFB57334-3B9A-4009-993A-B1FCD7467438}" type="presOf" srcId="{1F1DF64D-520C-4CED-BF12-53D138A0E646}" destId="{A4723794-C733-4EB6-B2D8-A6C5546AFB6B}" srcOrd="0" destOrd="0" presId="urn:microsoft.com/office/officeart/2008/layout/VerticalCurvedList"/>
    <dgm:cxn modelId="{241C1E20-2AC3-4000-84F9-B4C9D99B409A}" srcId="{CFFA8C3D-9C10-4A8B-93FB-2EB584BFFF63}" destId="{2DA987E5-0051-41B3-B89C-3F600D2C4327}" srcOrd="2" destOrd="0" parTransId="{4CC482AD-6F00-49ED-9536-0D3A18EF2259}" sibTransId="{4FEF682C-1C9B-4CEA-98A0-20EAC9863EA8}"/>
    <dgm:cxn modelId="{7DB03EB1-BDF0-457D-8A70-8EAFA42AC4FF}" type="presOf" srcId="{CFFA8C3D-9C10-4A8B-93FB-2EB584BFFF63}" destId="{1E01785F-37C5-41EA-9408-611D0C401D55}" srcOrd="0" destOrd="0" presId="urn:microsoft.com/office/officeart/2008/layout/VerticalCurvedList"/>
    <dgm:cxn modelId="{6E4F2104-BC6F-4233-BE58-EC37C8581284}" srcId="{CFFA8C3D-9C10-4A8B-93FB-2EB584BFFF63}" destId="{89FD8F11-46CA-4C1C-B5D3-A730BE1B2141}" srcOrd="1" destOrd="0" parTransId="{EDD71D3E-1C49-4DD3-8515-C997428A11ED}" sibTransId="{3F2D70F3-A0D0-409C-A72A-CE74BCFB7340}"/>
    <dgm:cxn modelId="{4DC8349A-D5EA-4359-8EAA-80130BB58955}" type="presOf" srcId="{5FE2650B-06AA-4A57-8200-06F6CE0FB820}" destId="{D86D7082-E880-4F51-A9D3-22869572AB49}" srcOrd="0" destOrd="0" presId="urn:microsoft.com/office/officeart/2008/layout/VerticalCurvedList"/>
    <dgm:cxn modelId="{04E739BC-2649-4F7E-A4D5-9070C3D0B412}" type="presOf" srcId="{FE7684CD-F783-4D37-9A45-ADB8E96A2378}" destId="{38A3C129-2073-42DF-B5B8-E4B9D88F9320}" srcOrd="0" destOrd="0" presId="urn:microsoft.com/office/officeart/2008/layout/VerticalCurvedList"/>
    <dgm:cxn modelId="{384BBBF9-C586-4AAA-AB00-D0FF89D2E594}" srcId="{CFFA8C3D-9C10-4A8B-93FB-2EB584BFFF63}" destId="{1E396612-3DCF-47FD-B59D-333D56291D72}" srcOrd="3" destOrd="0" parTransId="{FDADB812-C9CE-4C7D-9649-471983CD08C0}" sibTransId="{BD7D6DDA-0BF2-4C7D-B0E7-907B0A0688CF}"/>
    <dgm:cxn modelId="{8BA76E87-9D6A-42C2-82A3-EED92FBF9195}" srcId="{CFFA8C3D-9C10-4A8B-93FB-2EB584BFFF63}" destId="{BEA2EE59-2286-4C19-9AD5-355BBD25CFBB}" srcOrd="5" destOrd="0" parTransId="{DEA2D2A7-6CAB-4141-AB3B-E59CB00B9A2E}" sibTransId="{56604671-4E50-4497-8405-54EA1C513E1E}"/>
    <dgm:cxn modelId="{43955769-39D5-42D5-970C-858E870AB4DA}" type="presOf" srcId="{1E396612-3DCF-47FD-B59D-333D56291D72}" destId="{54BC0185-BFE2-41F3-8332-3B211D6ADF17}" srcOrd="0" destOrd="0" presId="urn:microsoft.com/office/officeart/2008/layout/VerticalCurvedList"/>
    <dgm:cxn modelId="{AF968D2A-4553-4B64-A088-BD0C70211A03}" srcId="{CFFA8C3D-9C10-4A8B-93FB-2EB584BFFF63}" destId="{5FE2650B-06AA-4A57-8200-06F6CE0FB820}" srcOrd="4" destOrd="0" parTransId="{A5B27408-507F-4A13-A8CB-ED23F93D094B}" sibTransId="{5CBCD9B9-E3D3-402F-9AB9-70B842757C3B}"/>
    <dgm:cxn modelId="{FA9D6C51-7D9B-407A-ADFF-63A9E591431D}" srcId="{CFFA8C3D-9C10-4A8B-93FB-2EB584BFFF63}" destId="{FE7684CD-F783-4D37-9A45-ADB8E96A2378}" srcOrd="0" destOrd="0" parTransId="{DBA967DC-643D-46DD-8AF0-C2BDB6EF5AD3}" sibTransId="{1F1DF64D-520C-4CED-BF12-53D138A0E646}"/>
    <dgm:cxn modelId="{8F9D1D8F-47F5-40FB-BE85-8E0AB6A4E174}" type="presOf" srcId="{BEA2EE59-2286-4C19-9AD5-355BBD25CFBB}" destId="{B136F290-C5C9-43AE-9D18-1005F1069978}" srcOrd="0" destOrd="0" presId="urn:microsoft.com/office/officeart/2008/layout/VerticalCurvedList"/>
    <dgm:cxn modelId="{710EC6C2-B31A-481A-809D-DADCDEA55B71}" type="presParOf" srcId="{1E01785F-37C5-41EA-9408-611D0C401D55}" destId="{93862D50-15CC-4897-8DF6-1CA350969B3F}" srcOrd="0" destOrd="0" presId="urn:microsoft.com/office/officeart/2008/layout/VerticalCurvedList"/>
    <dgm:cxn modelId="{D1E7E518-C546-49D8-8EB0-5156B1380EBA}" type="presParOf" srcId="{93862D50-15CC-4897-8DF6-1CA350969B3F}" destId="{8C7ADB20-E4F4-4D5E-A2E7-1DC8E41C3664}" srcOrd="0" destOrd="0" presId="urn:microsoft.com/office/officeart/2008/layout/VerticalCurvedList"/>
    <dgm:cxn modelId="{A6E33E63-6607-4E1C-ADB0-19F3548D4DD6}" type="presParOf" srcId="{8C7ADB20-E4F4-4D5E-A2E7-1DC8E41C3664}" destId="{EA4BCF88-36D6-40C2-99C2-5929E3A53CE1}" srcOrd="0" destOrd="0" presId="urn:microsoft.com/office/officeart/2008/layout/VerticalCurvedList"/>
    <dgm:cxn modelId="{104D7C1D-625C-4711-AAB4-1416A8823D17}" type="presParOf" srcId="{8C7ADB20-E4F4-4D5E-A2E7-1DC8E41C3664}" destId="{A4723794-C733-4EB6-B2D8-A6C5546AFB6B}" srcOrd="1" destOrd="0" presId="urn:microsoft.com/office/officeart/2008/layout/VerticalCurvedList"/>
    <dgm:cxn modelId="{481FD59B-E064-4DF8-845E-B768D218495D}" type="presParOf" srcId="{8C7ADB20-E4F4-4D5E-A2E7-1DC8E41C3664}" destId="{1E64D61B-9ED5-4711-81C0-62507555DA13}" srcOrd="2" destOrd="0" presId="urn:microsoft.com/office/officeart/2008/layout/VerticalCurvedList"/>
    <dgm:cxn modelId="{AB5733AB-56A7-446A-BEFA-B250F94F83D2}" type="presParOf" srcId="{8C7ADB20-E4F4-4D5E-A2E7-1DC8E41C3664}" destId="{AC674E50-96B0-41C1-9001-E9FE0C3EA044}" srcOrd="3" destOrd="0" presId="urn:microsoft.com/office/officeart/2008/layout/VerticalCurvedList"/>
    <dgm:cxn modelId="{DD61F6E0-6269-4382-B422-2E844C84B0F3}" type="presParOf" srcId="{93862D50-15CC-4897-8DF6-1CA350969B3F}" destId="{38A3C129-2073-42DF-B5B8-E4B9D88F9320}" srcOrd="1" destOrd="0" presId="urn:microsoft.com/office/officeart/2008/layout/VerticalCurvedList"/>
    <dgm:cxn modelId="{54A6BC69-E4C9-4A47-9EA5-97CFEFC6441E}" type="presParOf" srcId="{93862D50-15CC-4897-8DF6-1CA350969B3F}" destId="{49C4BB68-1271-4577-8906-5020150BCE49}" srcOrd="2" destOrd="0" presId="urn:microsoft.com/office/officeart/2008/layout/VerticalCurvedList"/>
    <dgm:cxn modelId="{EA28D55F-3592-481A-BE9F-B6EC1E125370}" type="presParOf" srcId="{49C4BB68-1271-4577-8906-5020150BCE49}" destId="{82B93C07-302D-4278-BDE8-372CBBCBCF5F}" srcOrd="0" destOrd="0" presId="urn:microsoft.com/office/officeart/2008/layout/VerticalCurvedList"/>
    <dgm:cxn modelId="{DC062B95-C94D-4CCC-9395-B60B364F1CAB}" type="presParOf" srcId="{93862D50-15CC-4897-8DF6-1CA350969B3F}" destId="{60AC71E9-73C0-4674-8044-CADC92D3643D}" srcOrd="3" destOrd="0" presId="urn:microsoft.com/office/officeart/2008/layout/VerticalCurvedList"/>
    <dgm:cxn modelId="{9738F06F-B69B-47FF-968B-EE9C31E1FA6A}" type="presParOf" srcId="{93862D50-15CC-4897-8DF6-1CA350969B3F}" destId="{8C97C333-3E2B-4C7F-B155-30110CBBD228}" srcOrd="4" destOrd="0" presId="urn:microsoft.com/office/officeart/2008/layout/VerticalCurvedList"/>
    <dgm:cxn modelId="{F4708F29-52D9-4EC5-BB78-0C5E2ECD731C}" type="presParOf" srcId="{8C97C333-3E2B-4C7F-B155-30110CBBD228}" destId="{ED251AA3-88E1-4C98-980E-ABD320DCDC99}" srcOrd="0" destOrd="0" presId="urn:microsoft.com/office/officeart/2008/layout/VerticalCurvedList"/>
    <dgm:cxn modelId="{34E4FFA8-51C3-45A6-8806-37C699C613D2}" type="presParOf" srcId="{93862D50-15CC-4897-8DF6-1CA350969B3F}" destId="{AEA17FC1-1E7B-48E8-94E3-D0E4DDE8AAD0}" srcOrd="5" destOrd="0" presId="urn:microsoft.com/office/officeart/2008/layout/VerticalCurvedList"/>
    <dgm:cxn modelId="{548DD857-81A3-437F-887D-D162A888E285}" type="presParOf" srcId="{93862D50-15CC-4897-8DF6-1CA350969B3F}" destId="{F0249091-0B18-45E9-809E-52B17855AFB3}" srcOrd="6" destOrd="0" presId="urn:microsoft.com/office/officeart/2008/layout/VerticalCurvedList"/>
    <dgm:cxn modelId="{1379CE19-F941-4934-80B1-3B4362F51DDE}" type="presParOf" srcId="{F0249091-0B18-45E9-809E-52B17855AFB3}" destId="{7E579F0A-FAEE-4667-92B7-18C17553C294}" srcOrd="0" destOrd="0" presId="urn:microsoft.com/office/officeart/2008/layout/VerticalCurvedList"/>
    <dgm:cxn modelId="{DF30E130-248D-4E69-A6FA-D2E4FD0E4B79}" type="presParOf" srcId="{93862D50-15CC-4897-8DF6-1CA350969B3F}" destId="{54BC0185-BFE2-41F3-8332-3B211D6ADF17}" srcOrd="7" destOrd="0" presId="urn:microsoft.com/office/officeart/2008/layout/VerticalCurvedList"/>
    <dgm:cxn modelId="{8DC1FC89-AB2B-40A4-960F-92BBBDB0EF7D}" type="presParOf" srcId="{93862D50-15CC-4897-8DF6-1CA350969B3F}" destId="{B18AF563-B759-4393-8ADB-4382893F8ABC}" srcOrd="8" destOrd="0" presId="urn:microsoft.com/office/officeart/2008/layout/VerticalCurvedList"/>
    <dgm:cxn modelId="{7AAD2C77-0EB2-4FE7-A20B-E2DE877332C6}" type="presParOf" srcId="{B18AF563-B759-4393-8ADB-4382893F8ABC}" destId="{69FF82C3-0929-4A85-AB0C-A93B3AB6BEEB}" srcOrd="0" destOrd="0" presId="urn:microsoft.com/office/officeart/2008/layout/VerticalCurvedList"/>
    <dgm:cxn modelId="{A7CFBD32-E1E4-430F-BFE4-6980A36B4593}" type="presParOf" srcId="{93862D50-15CC-4897-8DF6-1CA350969B3F}" destId="{D86D7082-E880-4F51-A9D3-22869572AB49}" srcOrd="9" destOrd="0" presId="urn:microsoft.com/office/officeart/2008/layout/VerticalCurvedList"/>
    <dgm:cxn modelId="{695DC610-189E-4636-8E63-FAB91AAB814C}" type="presParOf" srcId="{93862D50-15CC-4897-8DF6-1CA350969B3F}" destId="{6510422E-E939-4520-BBD5-38991FA3710C}" srcOrd="10" destOrd="0" presId="urn:microsoft.com/office/officeart/2008/layout/VerticalCurvedList"/>
    <dgm:cxn modelId="{B58EEA32-A243-48D7-B370-DFD57E77C5EC}" type="presParOf" srcId="{6510422E-E939-4520-BBD5-38991FA3710C}" destId="{4FC511AB-5F54-4324-B1A3-31EF101E13B4}" srcOrd="0" destOrd="0" presId="urn:microsoft.com/office/officeart/2008/layout/VerticalCurvedList"/>
    <dgm:cxn modelId="{1E0AC1F9-7A92-4CE3-903E-70C07EEBB133}" type="presParOf" srcId="{93862D50-15CC-4897-8DF6-1CA350969B3F}" destId="{B136F290-C5C9-43AE-9D18-1005F1069978}" srcOrd="11" destOrd="0" presId="urn:microsoft.com/office/officeart/2008/layout/VerticalCurvedList"/>
    <dgm:cxn modelId="{5EE49C1F-300B-4A59-9A90-CA5A0653B04E}" type="presParOf" srcId="{93862D50-15CC-4897-8DF6-1CA350969B3F}" destId="{3EB6DEF3-7560-42C6-8EB5-39D868DA6450}" srcOrd="12" destOrd="0" presId="urn:microsoft.com/office/officeart/2008/layout/VerticalCurvedList"/>
    <dgm:cxn modelId="{7D3022D7-A9D3-4D5B-B78D-B54390C789F7}" type="presParOf" srcId="{3EB6DEF3-7560-42C6-8EB5-39D868DA6450}" destId="{3B37C8A2-E664-48C9-B98C-4C3F008AE14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723794-C733-4EB6-B2D8-A6C5546AFB6B}">
      <dsp:nvSpPr>
        <dsp:cNvPr id="0" name=""/>
        <dsp:cNvSpPr/>
      </dsp:nvSpPr>
      <dsp:spPr>
        <a:xfrm>
          <a:off x="-4849842" y="-743251"/>
          <a:ext cx="5776339" cy="5776339"/>
        </a:xfrm>
        <a:prstGeom prst="blockArc">
          <a:avLst>
            <a:gd name="adj1" fmla="val 18900000"/>
            <a:gd name="adj2" fmla="val 2700000"/>
            <a:gd name="adj3" fmla="val 374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A3C129-2073-42DF-B5B8-E4B9D88F9320}">
      <dsp:nvSpPr>
        <dsp:cNvPr id="0" name=""/>
        <dsp:cNvSpPr/>
      </dsp:nvSpPr>
      <dsp:spPr>
        <a:xfrm>
          <a:off x="345778" y="225902"/>
          <a:ext cx="6112177" cy="4516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8484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Change: transformation in response to a need</a:t>
          </a:r>
          <a:endParaRPr lang="en-US" sz="1300" kern="1200" dirty="0"/>
        </a:p>
      </dsp:txBody>
      <dsp:txXfrm>
        <a:off x="345778" y="225902"/>
        <a:ext cx="6112177" cy="451633"/>
      </dsp:txXfrm>
    </dsp:sp>
    <dsp:sp modelId="{82B93C07-302D-4278-BDE8-372CBBCBCF5F}">
      <dsp:nvSpPr>
        <dsp:cNvPr id="0" name=""/>
        <dsp:cNvSpPr/>
      </dsp:nvSpPr>
      <dsp:spPr>
        <a:xfrm>
          <a:off x="63506" y="169448"/>
          <a:ext cx="564542" cy="5645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AC71E9-73C0-4674-8044-CADC92D3643D}">
      <dsp:nvSpPr>
        <dsp:cNvPr id="0" name=""/>
        <dsp:cNvSpPr/>
      </dsp:nvSpPr>
      <dsp:spPr>
        <a:xfrm>
          <a:off x="717277" y="903267"/>
          <a:ext cx="5740677" cy="4516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8484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Need: Problem or opportunity to be addressed</a:t>
          </a:r>
          <a:endParaRPr lang="en-US" sz="1300" kern="1200" dirty="0"/>
        </a:p>
      </dsp:txBody>
      <dsp:txXfrm>
        <a:off x="717277" y="903267"/>
        <a:ext cx="5740677" cy="451633"/>
      </dsp:txXfrm>
    </dsp:sp>
    <dsp:sp modelId="{ED251AA3-88E1-4C98-980E-ABD320DCDC99}">
      <dsp:nvSpPr>
        <dsp:cNvPr id="0" name=""/>
        <dsp:cNvSpPr/>
      </dsp:nvSpPr>
      <dsp:spPr>
        <a:xfrm>
          <a:off x="435006" y="846813"/>
          <a:ext cx="564542" cy="5645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A17FC1-1E7B-48E8-94E3-D0E4DDE8AAD0}">
      <dsp:nvSpPr>
        <dsp:cNvPr id="0" name=""/>
        <dsp:cNvSpPr/>
      </dsp:nvSpPr>
      <dsp:spPr>
        <a:xfrm>
          <a:off x="887155" y="1580632"/>
          <a:ext cx="5570800" cy="4516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8484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Solution: way to satisfy a need</a:t>
          </a:r>
          <a:endParaRPr lang="en-US" sz="1300" kern="1200" dirty="0"/>
        </a:p>
      </dsp:txBody>
      <dsp:txXfrm>
        <a:off x="887155" y="1580632"/>
        <a:ext cx="5570800" cy="451633"/>
      </dsp:txXfrm>
    </dsp:sp>
    <dsp:sp modelId="{7E579F0A-FAEE-4667-92B7-18C17553C294}">
      <dsp:nvSpPr>
        <dsp:cNvPr id="0" name=""/>
        <dsp:cNvSpPr/>
      </dsp:nvSpPr>
      <dsp:spPr>
        <a:xfrm>
          <a:off x="604884" y="1524178"/>
          <a:ext cx="564542" cy="5645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BC0185-BFE2-41F3-8332-3B211D6ADF17}">
      <dsp:nvSpPr>
        <dsp:cNvPr id="0" name=""/>
        <dsp:cNvSpPr/>
      </dsp:nvSpPr>
      <dsp:spPr>
        <a:xfrm>
          <a:off x="887155" y="2257569"/>
          <a:ext cx="5570800" cy="4516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8484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Stakeholder: 1 or groups in relationship to the change, need or solution</a:t>
          </a:r>
          <a:endParaRPr lang="en-US" sz="1300" kern="1200" dirty="0"/>
        </a:p>
      </dsp:txBody>
      <dsp:txXfrm>
        <a:off x="887155" y="2257569"/>
        <a:ext cx="5570800" cy="451633"/>
      </dsp:txXfrm>
    </dsp:sp>
    <dsp:sp modelId="{69FF82C3-0929-4A85-AB0C-A93B3AB6BEEB}">
      <dsp:nvSpPr>
        <dsp:cNvPr id="0" name=""/>
        <dsp:cNvSpPr/>
      </dsp:nvSpPr>
      <dsp:spPr>
        <a:xfrm>
          <a:off x="604884" y="2201114"/>
          <a:ext cx="564542" cy="5645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6D7082-E880-4F51-A9D3-22869572AB49}">
      <dsp:nvSpPr>
        <dsp:cNvPr id="0" name=""/>
        <dsp:cNvSpPr/>
      </dsp:nvSpPr>
      <dsp:spPr>
        <a:xfrm>
          <a:off x="717277" y="2934934"/>
          <a:ext cx="5740677" cy="4516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8484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Value: </a:t>
          </a:r>
          <a:r>
            <a:rPr lang="en-US" sz="1300" kern="1200" dirty="0" smtClean="0"/>
            <a:t>worth/importance/usefulness of something </a:t>
          </a:r>
          <a:r>
            <a:rPr lang="en-US" sz="1300" kern="1200" dirty="0" smtClean="0"/>
            <a:t>to a stakeholder in a certain context</a:t>
          </a:r>
          <a:endParaRPr lang="en-US" sz="1300" kern="1200" dirty="0"/>
        </a:p>
      </dsp:txBody>
      <dsp:txXfrm>
        <a:off x="717277" y="2934934"/>
        <a:ext cx="5740677" cy="451633"/>
      </dsp:txXfrm>
    </dsp:sp>
    <dsp:sp modelId="{4FC511AB-5F54-4324-B1A3-31EF101E13B4}">
      <dsp:nvSpPr>
        <dsp:cNvPr id="0" name=""/>
        <dsp:cNvSpPr/>
      </dsp:nvSpPr>
      <dsp:spPr>
        <a:xfrm>
          <a:off x="435006" y="2878479"/>
          <a:ext cx="564542" cy="5645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36F290-C5C9-43AE-9D18-1005F1069978}">
      <dsp:nvSpPr>
        <dsp:cNvPr id="0" name=""/>
        <dsp:cNvSpPr/>
      </dsp:nvSpPr>
      <dsp:spPr>
        <a:xfrm>
          <a:off x="345778" y="3612299"/>
          <a:ext cx="6112177" cy="4516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8484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Context</a:t>
          </a:r>
          <a:r>
            <a:rPr lang="en-US" sz="1300" kern="1200" dirty="0" smtClean="0"/>
            <a:t>: circumstance to form the setting of a change and </a:t>
          </a:r>
          <a:r>
            <a:rPr lang="en-US" sz="1300" kern="1200" dirty="0" smtClean="0"/>
            <a:t>provide </a:t>
          </a:r>
          <a:r>
            <a:rPr lang="en-US" sz="1300" kern="1200" dirty="0" smtClean="0"/>
            <a:t>understanding and assessment </a:t>
          </a:r>
          <a:r>
            <a:rPr lang="en-US" sz="1300" kern="1200" dirty="0" smtClean="0"/>
            <a:t>of </a:t>
          </a:r>
          <a:r>
            <a:rPr lang="en-US" sz="1300" kern="1200" dirty="0" smtClean="0"/>
            <a:t>the change </a:t>
          </a:r>
          <a:endParaRPr lang="en-US" sz="1300" kern="1200" dirty="0"/>
        </a:p>
      </dsp:txBody>
      <dsp:txXfrm>
        <a:off x="345778" y="3612299"/>
        <a:ext cx="6112177" cy="451633"/>
      </dsp:txXfrm>
    </dsp:sp>
    <dsp:sp modelId="{3B37C8A2-E664-48C9-B98C-4C3F008AE14A}">
      <dsp:nvSpPr>
        <dsp:cNvPr id="0" name=""/>
        <dsp:cNvSpPr/>
      </dsp:nvSpPr>
      <dsp:spPr>
        <a:xfrm>
          <a:off x="63506" y="3555845"/>
          <a:ext cx="564542" cy="5645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03/05/2017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03/05/2017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03/05/2017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03/05/2017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03/05/2017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03/05/2017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03/05/2017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03/05/2017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03/05/2017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03/05/2017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03/05/2017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03/05/2017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03/05/2017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03/05/2017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03/05/2017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03/05/2017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03/05/2017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03/05/2017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808815"/>
            <a:ext cx="8728839" cy="1654686"/>
          </a:xfrm>
        </p:spPr>
        <p:txBody>
          <a:bodyPr/>
          <a:lstStyle/>
          <a:p>
            <a:r>
              <a:rPr lang="en-US" dirty="0"/>
              <a:t>CHAPTER 2: Business Analysis Key Concepts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2796989"/>
            <a:ext cx="8825658" cy="2841812"/>
          </a:xfrm>
        </p:spPr>
        <p:txBody>
          <a:bodyPr/>
          <a:lstStyle/>
          <a:p>
            <a:r>
              <a:rPr lang="en-US" dirty="0"/>
              <a:t>2.1.Business Analysis Core Concept Model</a:t>
            </a:r>
          </a:p>
          <a:p>
            <a:r>
              <a:rPr lang="en-US" dirty="0"/>
              <a:t>2.2.Key terms</a:t>
            </a:r>
          </a:p>
          <a:p>
            <a:r>
              <a:rPr lang="en-US" dirty="0"/>
              <a:t>2.3.Requirements Classification Schema</a:t>
            </a:r>
          </a:p>
          <a:p>
            <a:r>
              <a:rPr lang="en-US" dirty="0"/>
              <a:t>2.4.Stakeholders</a:t>
            </a:r>
          </a:p>
          <a:p>
            <a:r>
              <a:rPr lang="en-US" dirty="0"/>
              <a:t>2.5.Requirement &amp; Designs</a:t>
            </a:r>
          </a:p>
        </p:txBody>
      </p:sp>
    </p:spTree>
    <p:extLst>
      <p:ext uri="{BB962C8B-B14F-4D97-AF65-F5344CB8AC3E}">
        <p14:creationId xmlns:p14="http://schemas.microsoft.com/office/powerpoint/2010/main" val="2647676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6569" y="1217606"/>
            <a:ext cx="8825658" cy="2677648"/>
          </a:xfrm>
        </p:spPr>
        <p:txBody>
          <a:bodyPr/>
          <a:lstStyle/>
          <a:p>
            <a:r>
              <a:rPr lang="en-US" dirty="0" smtClean="0"/>
              <a:t>2.1 BUSINESS ANALYSIS CORE CONCEPT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Study group: </a:t>
            </a:r>
            <a:r>
              <a:rPr lang="en-US" dirty="0" err="1" smtClean="0"/>
              <a:t>Hien</a:t>
            </a:r>
            <a:r>
              <a:rPr lang="en-US" dirty="0" smtClean="0"/>
              <a:t> and Ngoc</a:t>
            </a:r>
          </a:p>
          <a:p>
            <a:r>
              <a:rPr lang="en-US" dirty="0" smtClean="0"/>
              <a:t>Date: 3 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67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BACCM?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Conceptual framework for business analysis: What is BA and what it means to those performing BA.</a:t>
            </a:r>
          </a:p>
          <a:p>
            <a:r>
              <a:rPr lang="en-US" dirty="0" smtClean="0"/>
              <a:t>Consists of 6 concepts: Change, Need, Value, Solution, Stakeholder, Context, </a:t>
            </a:r>
            <a:endParaRPr lang="en-US" dirty="0" smtClean="0"/>
          </a:p>
          <a:p>
            <a:r>
              <a:rPr lang="en-US" dirty="0"/>
              <a:t>All 6 are used for all perspectives, industries, methodologies, levels in organization</a:t>
            </a:r>
            <a:endParaRPr lang="en-US" dirty="0" smtClean="0"/>
          </a:p>
          <a:p>
            <a:r>
              <a:rPr lang="en-US" dirty="0" smtClean="0"/>
              <a:t>6 concepts of equal importance and each concept play roles to help fully understand another concepts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453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BACCM used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Describing the profession and domain of the BA</a:t>
            </a:r>
          </a:p>
          <a:p>
            <a:r>
              <a:rPr lang="en-US" dirty="0" smtClean="0"/>
              <a:t>Communicating BA with common terminology</a:t>
            </a:r>
          </a:p>
          <a:p>
            <a:r>
              <a:rPr lang="en-US" dirty="0" smtClean="0"/>
              <a:t>Evaluating the relationship of the key concepts in BA</a:t>
            </a:r>
          </a:p>
          <a:p>
            <a:r>
              <a:rPr lang="en-US" dirty="0" smtClean="0"/>
              <a:t>Performing better BA by evaluating relationship among the 6 concepts</a:t>
            </a:r>
          </a:p>
          <a:p>
            <a:r>
              <a:rPr lang="en-US" dirty="0" smtClean="0"/>
              <a:t>Evaluating the impacts of 6 concepts  and their relationship at any point during a work effort to lay a foundation and a path forward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040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Core concepts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38" y="2304146"/>
            <a:ext cx="4216881" cy="4446445"/>
          </a:xfr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99532223"/>
              </p:ext>
            </p:extLst>
          </p:nvPr>
        </p:nvGraphicFramePr>
        <p:xfrm>
          <a:off x="5215944" y="2304147"/>
          <a:ext cx="6516709" cy="4289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56091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57</TotalTime>
  <Words>240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CHAPTER 2: Business Analysis Key Concepts</vt:lpstr>
      <vt:lpstr>2.1 BUSINESS ANALYSIS CORE CONCEPT MODEL</vt:lpstr>
      <vt:lpstr>What is BACCM?</vt:lpstr>
      <vt:lpstr>What is BACCM used for?</vt:lpstr>
      <vt:lpstr>6 Core concepts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 BUSINESS ANALYSIS CORE CONCEPT MODEL</dc:title>
  <dc:creator>admin</dc:creator>
  <cp:lastModifiedBy>Pham Minh Ngoc</cp:lastModifiedBy>
  <cp:revision>9</cp:revision>
  <dcterms:created xsi:type="dcterms:W3CDTF">2017-05-02T16:58:31Z</dcterms:created>
  <dcterms:modified xsi:type="dcterms:W3CDTF">2017-05-03T05:13:03Z</dcterms:modified>
</cp:coreProperties>
</file>