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95" r:id="rId1"/>
  </p:sldMasterIdLst>
  <p:notesMasterIdLst>
    <p:notesMasterId r:id="rId11"/>
  </p:notesMasterIdLst>
  <p:handoutMasterIdLst>
    <p:handoutMasterId r:id="rId12"/>
  </p:handoutMasterIdLst>
  <p:sldIdLst>
    <p:sldId id="256" r:id="rId2"/>
    <p:sldId id="376" r:id="rId3"/>
    <p:sldId id="369" r:id="rId4"/>
    <p:sldId id="377" r:id="rId5"/>
    <p:sldId id="378" r:id="rId6"/>
    <p:sldId id="379" r:id="rId7"/>
    <p:sldId id="380" r:id="rId8"/>
    <p:sldId id="381" r:id="rId9"/>
    <p:sldId id="382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11" autoAdjust="0"/>
  </p:normalViewPr>
  <p:slideViewPr>
    <p:cSldViewPr snapToGrid="0" snapToObjects="1">
      <p:cViewPr varScale="1">
        <p:scale>
          <a:sx n="106" d="100"/>
          <a:sy n="106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EC239D8-9946-CA43-8D24-8F75F9EC746F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81555D0-D576-144C-A110-33DEAAC5A4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718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0D3C4F2-547F-4EAC-A4FB-1991884D518B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845946-0CF3-4C0F-AF5C-F563F65A0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18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45946-0CF3-4C0F-AF5C-F563F65A06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45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95E4D3-92F1-F74E-BDA8-3EA24612ADAC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58C7B7-FC72-9D41-BEE1-BB86D4F232B4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37682"/>
            <a:ext cx="2057400" cy="54255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37682"/>
            <a:ext cx="6019800" cy="542559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E821B-96E8-764D-BF74-9827494534E4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42186"/>
            <a:ext cx="8229600" cy="7390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0900"/>
            <a:ext cx="8229600" cy="4157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D89BD2-8F64-7D49-B0EC-A10964D418B9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6F277-A6C8-D74E-AD9A-DEDC5E2BD837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425"/>
            <a:ext cx="8229600" cy="6325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6600"/>
            <a:ext cx="4038600" cy="4119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6600"/>
            <a:ext cx="4038600" cy="4119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B6B04E-5C92-7445-BA45-A4E3769C0C5A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424"/>
            <a:ext cx="8229600" cy="85875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121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48001"/>
            <a:ext cx="4040188" cy="3078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121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48001"/>
            <a:ext cx="4041775" cy="30781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8670BD-E6C9-264B-B690-760DD144ACC6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7824"/>
            <a:ext cx="8229600" cy="8587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675A36-41C1-3640-8C6B-1BC6AFC60484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7F365B-D897-1947-952A-6C45D93ACDC1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787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36800"/>
            <a:ext cx="3008313" cy="3789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F7792-C4C4-FC44-A7F5-725EC2CD30B1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33499"/>
            <a:ext cx="5486400" cy="3394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13829E-7EE3-3944-BE84-808F00A9FAF3}" type="datetime2">
              <a:rPr lang="en-US" smtClean="0"/>
              <a:pPr/>
              <a:t>Monday, August 8,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97825"/>
            <a:ext cx="8229600" cy="59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92302"/>
            <a:ext cx="822960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500" y="6546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fld id="{92714F1E-B45D-F141-BCEC-0A4A490D9DB7}" type="datetime2">
              <a:rPr lang="en-US" smtClean="0"/>
              <a:pPr/>
              <a:t>Monday, August 8,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3100" y="65468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en-US" smtClean="0"/>
              <a:t>www.qsoftvietnam.com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68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96" r:id="rId1"/>
    <p:sldLayoutId id="2147485497" r:id="rId2"/>
    <p:sldLayoutId id="2147485498" r:id="rId3"/>
    <p:sldLayoutId id="2147485499" r:id="rId4"/>
    <p:sldLayoutId id="2147485500" r:id="rId5"/>
    <p:sldLayoutId id="2147485501" r:id="rId6"/>
    <p:sldLayoutId id="2147485502" r:id="rId7"/>
    <p:sldLayoutId id="2147485503" r:id="rId8"/>
    <p:sldLayoutId id="2147485504" r:id="rId9"/>
    <p:sldLayoutId id="2147485505" r:id="rId10"/>
    <p:sldLayoutId id="2147485506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9681"/>
            <a:ext cx="77724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5400" b="1" dirty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Cài đặt Express Framework</a:t>
            </a:r>
            <a:endParaRPr lang="en-US" sz="5400" b="1" dirty="0">
              <a:solidFill>
                <a:schemeClr val="accent6">
                  <a:lumMod val="75000"/>
                </a:schemeClr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1731" y="6232112"/>
            <a:ext cx="2571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</a:rPr>
              <a:t>HANOI – AUG, 2016 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66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5811"/>
            <a:ext cx="8229600" cy="739014"/>
          </a:xfrm>
        </p:spPr>
        <p:txBody>
          <a:bodyPr/>
          <a:lstStyle/>
          <a:p>
            <a:r>
              <a:rPr lang="en-US" dirty="0" err="1">
                <a:latin typeface="Avenir Medium"/>
                <a:cs typeface="Avenir Medium"/>
              </a:rPr>
              <a:t>Giới</a:t>
            </a:r>
            <a:r>
              <a:rPr lang="en-US" dirty="0">
                <a:latin typeface="Avenir Medium"/>
                <a:cs typeface="Avenir Medium"/>
              </a:rPr>
              <a:t> </a:t>
            </a:r>
            <a:r>
              <a:rPr lang="en-US" dirty="0" err="1">
                <a:latin typeface="Avenir Medium"/>
                <a:cs typeface="Avenir Medium"/>
              </a:rPr>
              <a:t>thiệu</a:t>
            </a:r>
            <a:r>
              <a:rPr lang="en-US" dirty="0">
                <a:latin typeface="Avenir Medium"/>
                <a:cs typeface="Avenir Medium"/>
              </a:rPr>
              <a:t> </a:t>
            </a:r>
            <a:r>
              <a:rPr lang="en-US" dirty="0" err="1">
                <a:latin typeface="Avenir Medium"/>
                <a:cs typeface="Avenir Medium"/>
              </a:rPr>
              <a:t>về</a:t>
            </a:r>
            <a:r>
              <a:rPr lang="en-US" dirty="0">
                <a:latin typeface="Avenir Medium"/>
                <a:cs typeface="Avenir Medium"/>
              </a:rPr>
              <a:t> </a:t>
            </a:r>
            <a:r>
              <a:rPr lang="en-US" dirty="0" smtClean="0">
                <a:latin typeface="Avenir Medium"/>
                <a:cs typeface="Avenir Medium"/>
              </a:rPr>
              <a:t>express</a:t>
            </a:r>
            <a:endParaRPr lang="en-US" dirty="0">
              <a:latin typeface="Avenir Medium"/>
              <a:cs typeface="Avenir Medium"/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484826"/>
            <a:ext cx="8229600" cy="4793738"/>
          </a:xfrm>
        </p:spPr>
        <p:txBody>
          <a:bodyPr/>
          <a:lstStyle/>
          <a:p>
            <a:r>
              <a:rPr lang="vi-VN" dirty="0"/>
              <a:t>Express là một web application framework for node nó cung cấp cho chúng những rất nhiều tính năng mạnh mẽ trên nền tảng web và các ứng dụng di </a:t>
            </a:r>
            <a:r>
              <a:rPr lang="vi-VN" dirty="0" smtClean="0"/>
              <a:t>động</a:t>
            </a:r>
            <a:r>
              <a:rPr lang="en-US" dirty="0" smtClean="0"/>
              <a:t>, </a:t>
            </a:r>
            <a:r>
              <a:rPr lang="en-US" dirty="0" err="1" smtClean="0"/>
              <a:t>trên</a:t>
            </a:r>
            <a:r>
              <a:rPr lang="en-US" dirty="0" smtClean="0"/>
              <a:t> server</a:t>
            </a:r>
          </a:p>
          <a:p>
            <a:r>
              <a:rPr lang="vi-VN" dirty="0"/>
              <a:t>Express hỗ trợ các phương thức HTTP và middleware tạo ra 1 API rất mạnh mẽ và sử dụng dễ dàng </a:t>
            </a:r>
            <a:r>
              <a:rPr lang="vi-VN" dirty="0" smtClean="0"/>
              <a:t>hơn</a:t>
            </a:r>
            <a:r>
              <a:rPr lang="en-US" dirty="0" smtClean="0"/>
              <a:t>.</a:t>
            </a:r>
          </a:p>
          <a:p>
            <a:pPr lvl="1"/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4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5811"/>
            <a:ext cx="8229600" cy="739014"/>
          </a:xfrm>
        </p:spPr>
        <p:txBody>
          <a:bodyPr/>
          <a:lstStyle/>
          <a:p>
            <a:r>
              <a:rPr lang="en-US" dirty="0" err="1" smtClean="0">
                <a:latin typeface="Avenir Medium"/>
                <a:cs typeface="Avenir Medium"/>
              </a:rPr>
              <a:t>Tính</a:t>
            </a:r>
            <a:r>
              <a:rPr lang="en-US" dirty="0" smtClean="0">
                <a:latin typeface="Avenir Medium"/>
                <a:cs typeface="Avenir Medium"/>
              </a:rPr>
              <a:t> </a:t>
            </a:r>
            <a:r>
              <a:rPr lang="en-US" dirty="0" err="1" smtClean="0">
                <a:latin typeface="Avenir Medium"/>
                <a:cs typeface="Avenir Medium"/>
              </a:rPr>
              <a:t>Năng</a:t>
            </a:r>
            <a:r>
              <a:rPr lang="en-US" dirty="0" smtClean="0">
                <a:latin typeface="Avenir Medium"/>
                <a:cs typeface="Avenir Medium"/>
              </a:rPr>
              <a:t/>
            </a:r>
            <a:br>
              <a:rPr lang="en-US" dirty="0" smtClean="0">
                <a:latin typeface="Avenir Medium"/>
                <a:cs typeface="Avenir Medium"/>
              </a:rPr>
            </a:br>
            <a:endParaRPr lang="en-US" dirty="0">
              <a:latin typeface="Avenir Medium"/>
              <a:cs typeface="Avenir Medium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826"/>
            <a:ext cx="8229600" cy="4793738"/>
          </a:xfrm>
        </p:spPr>
        <p:txBody>
          <a:bodyPr/>
          <a:lstStyle/>
          <a:p>
            <a:r>
              <a:rPr lang="vi-VN" dirty="0"/>
              <a:t>Cho phép thiết lập các lớp trung gian để trả về các HTTP request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/>
              <a:t>Định nghĩ bảng routing có thể được sử dụng với các hành động khác nhau dựa trên phương thức HTTP và URL</a:t>
            </a:r>
            <a:r>
              <a:rPr lang="vi-VN" dirty="0" smtClean="0"/>
              <a:t>.</a:t>
            </a:r>
            <a:endParaRPr lang="en-US" dirty="0"/>
          </a:p>
          <a:p>
            <a:r>
              <a:rPr lang="vi-VN" dirty="0"/>
              <a:t>Cho phép trả về các trang </a:t>
            </a:r>
            <a:r>
              <a:rPr lang="vi-VN" dirty="0" smtClean="0"/>
              <a:t>HTML</a:t>
            </a:r>
            <a:r>
              <a:rPr lang="en-US" dirty="0" smtClean="0"/>
              <a:t>,</a:t>
            </a:r>
            <a:r>
              <a:rPr lang="vi-VN" dirty="0" smtClean="0"/>
              <a:t>js</a:t>
            </a:r>
            <a:r>
              <a:rPr lang="vi-VN" dirty="0"/>
              <a:t>, css, image dựa vào các tham số truyền vào đến template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en-US" dirty="0"/>
              <a:t>Error handling</a:t>
            </a:r>
          </a:p>
          <a:p>
            <a:r>
              <a:rPr lang="en-US" dirty="0"/>
              <a:t>Express behind proxies</a:t>
            </a:r>
          </a:p>
          <a:p>
            <a:r>
              <a:rPr lang="en-US" dirty="0"/>
              <a:t>Debugging Express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84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vi-VN" dirty="0"/>
              <a:t>Cài đặt Express Framework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566057" y="1447799"/>
            <a:ext cx="8229600" cy="4580393"/>
          </a:xfrm>
        </p:spPr>
        <p:txBody>
          <a:bodyPr/>
          <a:lstStyle/>
          <a:p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: $ </a:t>
            </a:r>
            <a:r>
              <a:rPr lang="en-US" dirty="0" err="1"/>
              <a:t>npm</a:t>
            </a:r>
            <a:r>
              <a:rPr lang="en-US" dirty="0"/>
              <a:t> install </a:t>
            </a:r>
            <a:r>
              <a:rPr lang="en-US" dirty="0" smtClean="0"/>
              <a:t>express</a:t>
            </a:r>
            <a:endParaRPr lang="en-US" dirty="0"/>
          </a:p>
        </p:txBody>
      </p:sp>
      <p:pic>
        <p:nvPicPr>
          <p:cNvPr id="1026" name="Picture 2" descr="C:\Users\tungtv\Desktop\expressj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268" y="2346552"/>
            <a:ext cx="6430963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05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vi-VN" dirty="0"/>
              <a:t>Hello world example</a:t>
            </a:r>
            <a:endParaRPr lang="vi-V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566057" y="1447799"/>
            <a:ext cx="8229600" cy="4580393"/>
          </a:xfrm>
        </p:spPr>
        <p:txBody>
          <a:bodyPr/>
          <a:lstStyle/>
          <a:p>
            <a:r>
              <a:rPr lang="en-US" dirty="0" smtClean="0"/>
              <a:t>Create </a:t>
            </a:r>
            <a:r>
              <a:rPr lang="en-US" dirty="0"/>
              <a:t>a file named app.js and add the following code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Run the app with the following command: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12" y="2093540"/>
            <a:ext cx="5229225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12" y="5124170"/>
            <a:ext cx="30861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42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vi-VN" dirty="0"/>
              <a:t>Express application generator</a:t>
            </a:r>
            <a:endParaRPr lang="vi-V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566057" y="1447799"/>
            <a:ext cx="8229600" cy="4580393"/>
          </a:xfrm>
        </p:spPr>
        <p:txBody>
          <a:bodyPr/>
          <a:lstStyle/>
          <a:p>
            <a:r>
              <a:rPr lang="vi-VN" dirty="0" smtClean="0"/>
              <a:t>Install</a:t>
            </a:r>
            <a:r>
              <a:rPr lang="en-US" dirty="0" smtClean="0"/>
              <a:t> </a:t>
            </a:r>
            <a:r>
              <a:rPr lang="vi-VN" dirty="0" smtClean="0"/>
              <a:t>ExpressJS </a:t>
            </a:r>
            <a:r>
              <a:rPr lang="vi-VN" dirty="0"/>
              <a:t>generator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Display the command options with the -h option: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12" y="2060863"/>
            <a:ext cx="30956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12" y="3496235"/>
            <a:ext cx="81153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886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vi-VN" dirty="0"/>
              <a:t>Create new project</a:t>
            </a:r>
            <a:endParaRPr lang="vi-V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566057" y="1447799"/>
            <a:ext cx="8229600" cy="4580393"/>
          </a:xfrm>
        </p:spPr>
        <p:txBody>
          <a:bodyPr/>
          <a:lstStyle/>
          <a:p>
            <a:r>
              <a:rPr lang="en-US" dirty="0" smtClean="0"/>
              <a:t>Create </a:t>
            </a:r>
            <a:r>
              <a:rPr lang="en-US" dirty="0"/>
              <a:t>an Express app named </a:t>
            </a:r>
            <a:r>
              <a:rPr lang="en-US" dirty="0" smtClean="0"/>
              <a:t>“</a:t>
            </a:r>
            <a:r>
              <a:rPr lang="en-US" dirty="0" err="1" smtClean="0"/>
              <a:t>myapp</a:t>
            </a:r>
            <a:r>
              <a:rPr lang="en-US" dirty="0" smtClean="0"/>
              <a:t>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32" y="1987924"/>
            <a:ext cx="481012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85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vi-VN" dirty="0"/>
              <a:t>Create new project</a:t>
            </a:r>
            <a:endParaRPr lang="vi-V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566057" y="1447799"/>
            <a:ext cx="8229600" cy="4580393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nstall </a:t>
            </a:r>
            <a:r>
              <a:rPr lang="en-US" dirty="0"/>
              <a:t>dependencies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On </a:t>
            </a:r>
            <a:r>
              <a:rPr lang="en-US" dirty="0" err="1"/>
              <a:t>MacOS</a:t>
            </a:r>
            <a:r>
              <a:rPr lang="en-US" dirty="0"/>
              <a:t> or Linux, run the app with this command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On Windows, use this command: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79" y="1995208"/>
            <a:ext cx="313372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79" y="3341874"/>
            <a:ext cx="21526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79" y="4619065"/>
            <a:ext cx="25717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97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428" y="495441"/>
            <a:ext cx="8229600" cy="739014"/>
          </a:xfrm>
        </p:spPr>
        <p:txBody>
          <a:bodyPr/>
          <a:lstStyle/>
          <a:p>
            <a:r>
              <a:rPr lang="vi-VN" dirty="0"/>
              <a:t>Create new project</a:t>
            </a:r>
            <a:endParaRPr lang="vi-V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566057" y="1447799"/>
            <a:ext cx="8229600" cy="4580393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 </a:t>
            </a:r>
            <a:r>
              <a:rPr lang="en-US" dirty="0"/>
              <a:t>structure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6267"/>
            <a:ext cx="3657600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40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QSOFT VIETN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QSOFT VIETNAM.potx</Template>
  <TotalTime>12178</TotalTime>
  <Words>230</Words>
  <Application>Microsoft Office PowerPoint</Application>
  <PresentationFormat>On-screen Show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QSOFT VIETNAM</vt:lpstr>
      <vt:lpstr>Cài đặt Express Framework</vt:lpstr>
      <vt:lpstr>Giới thiệu về express</vt:lpstr>
      <vt:lpstr>Tính Năng </vt:lpstr>
      <vt:lpstr>Cài đặt Express Framework</vt:lpstr>
      <vt:lpstr>Hello world example</vt:lpstr>
      <vt:lpstr>Express application generator</vt:lpstr>
      <vt:lpstr>Create new project</vt:lpstr>
      <vt:lpstr>Create new project</vt:lpstr>
      <vt:lpstr>Create new project</vt:lpstr>
    </vt:vector>
  </TitlesOfParts>
  <Company>Lotus Mobile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SDK</dc:title>
  <dc:creator>Dung Phi</dc:creator>
  <cp:lastModifiedBy>Tran Van Tung</cp:lastModifiedBy>
  <cp:revision>951</cp:revision>
  <cp:lastPrinted>2015-01-26T06:13:35Z</cp:lastPrinted>
  <dcterms:created xsi:type="dcterms:W3CDTF">2011-07-05T15:47:08Z</dcterms:created>
  <dcterms:modified xsi:type="dcterms:W3CDTF">2016-08-08T08:43:02Z</dcterms:modified>
</cp:coreProperties>
</file>