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65" r:id="rId4"/>
    <p:sldMasterId id="2147483666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</p:sldIdLst>
  <p:sldSz cy="10287000" cx="18288000"/>
  <p:notesSz cx="18288000" cy="10287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048600" y="771525"/>
            <a:ext cx="12192600" cy="38576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1828800" y="4886325"/>
            <a:ext cx="14630400" cy="46291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87a3ef8322_0_557:notes"/>
          <p:cNvSpPr txBox="1"/>
          <p:nvPr>
            <p:ph idx="1" type="body"/>
          </p:nvPr>
        </p:nvSpPr>
        <p:spPr>
          <a:xfrm>
            <a:off x="1828800" y="4950619"/>
            <a:ext cx="14630400" cy="405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9" name="Google Shape;129;g87a3ef8322_0_557:notes"/>
          <p:cNvSpPr/>
          <p:nvPr>
            <p:ph idx="2" type="sldImg"/>
          </p:nvPr>
        </p:nvSpPr>
        <p:spPr>
          <a:xfrm>
            <a:off x="1828800" y="1285875"/>
            <a:ext cx="14630400" cy="34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87a3ef8322_0_380:notes"/>
          <p:cNvSpPr txBox="1"/>
          <p:nvPr>
            <p:ph idx="1" type="body"/>
          </p:nvPr>
        </p:nvSpPr>
        <p:spPr>
          <a:xfrm>
            <a:off x="1828800" y="4950619"/>
            <a:ext cx="14630400" cy="405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g87a3ef8322_0_380:notes"/>
          <p:cNvSpPr/>
          <p:nvPr>
            <p:ph idx="2" type="sldImg"/>
          </p:nvPr>
        </p:nvSpPr>
        <p:spPr>
          <a:xfrm>
            <a:off x="1828800" y="1285875"/>
            <a:ext cx="14630400" cy="34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g87a3ef8322_0_371:notes"/>
          <p:cNvSpPr txBox="1"/>
          <p:nvPr>
            <p:ph idx="1" type="body"/>
          </p:nvPr>
        </p:nvSpPr>
        <p:spPr>
          <a:xfrm>
            <a:off x="1828800" y="4950619"/>
            <a:ext cx="14630400" cy="405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g87a3ef8322_0_371:notes"/>
          <p:cNvSpPr/>
          <p:nvPr>
            <p:ph idx="2" type="sldImg"/>
          </p:nvPr>
        </p:nvSpPr>
        <p:spPr>
          <a:xfrm>
            <a:off x="1828800" y="1285875"/>
            <a:ext cx="14630400" cy="34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87a3ef8322_0_360:notes"/>
          <p:cNvSpPr txBox="1"/>
          <p:nvPr>
            <p:ph idx="1" type="body"/>
          </p:nvPr>
        </p:nvSpPr>
        <p:spPr>
          <a:xfrm>
            <a:off x="1828800" y="4950619"/>
            <a:ext cx="14630400" cy="405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g87a3ef8322_0_360:notes"/>
          <p:cNvSpPr/>
          <p:nvPr>
            <p:ph idx="2" type="sldImg"/>
          </p:nvPr>
        </p:nvSpPr>
        <p:spPr>
          <a:xfrm>
            <a:off x="1828800" y="1285875"/>
            <a:ext cx="14630400" cy="34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87a3ef8322_0_271:notes"/>
          <p:cNvSpPr/>
          <p:nvPr>
            <p:ph idx="2" type="sldImg"/>
          </p:nvPr>
        </p:nvSpPr>
        <p:spPr>
          <a:xfrm>
            <a:off x="1828800" y="1285875"/>
            <a:ext cx="14630400" cy="34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9" name="Google Shape;259;g87a3ef8322_0_271:notes"/>
          <p:cNvSpPr txBox="1"/>
          <p:nvPr>
            <p:ph idx="1" type="body"/>
          </p:nvPr>
        </p:nvSpPr>
        <p:spPr>
          <a:xfrm>
            <a:off x="1828800" y="4950619"/>
            <a:ext cx="14630400" cy="40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8375" lIns="196825" spcFirstLastPara="1" rIns="196825" wrap="square" tIns="9837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g87a3ef8322_0_271:notes"/>
          <p:cNvSpPr txBox="1"/>
          <p:nvPr>
            <p:ph idx="12" type="sldNum"/>
          </p:nvPr>
        </p:nvSpPr>
        <p:spPr>
          <a:xfrm>
            <a:off x="10358968" y="9770865"/>
            <a:ext cx="7924800" cy="516000"/>
          </a:xfrm>
          <a:prstGeom prst="rect">
            <a:avLst/>
          </a:prstGeom>
          <a:noFill/>
          <a:ln>
            <a:noFill/>
          </a:ln>
        </p:spPr>
        <p:txBody>
          <a:bodyPr anchorCtr="0" anchor="b" bIns="98375" lIns="196825" spcFirstLastPara="1" rIns="196825" wrap="square" tIns="9837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3000"/>
              <a:t>‹#›</a:t>
            </a:fld>
            <a:endParaRPr sz="30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87a3ef8322_0_277:notes"/>
          <p:cNvSpPr txBox="1"/>
          <p:nvPr>
            <p:ph idx="1" type="body"/>
          </p:nvPr>
        </p:nvSpPr>
        <p:spPr>
          <a:xfrm>
            <a:off x="1828800" y="4950619"/>
            <a:ext cx="14630400" cy="405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g87a3ef8322_0_277:notes"/>
          <p:cNvSpPr/>
          <p:nvPr>
            <p:ph idx="2" type="sldImg"/>
          </p:nvPr>
        </p:nvSpPr>
        <p:spPr>
          <a:xfrm>
            <a:off x="1828800" y="1285875"/>
            <a:ext cx="14630400" cy="34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87a3ef8322_0_562:notes"/>
          <p:cNvSpPr txBox="1"/>
          <p:nvPr>
            <p:ph idx="1" type="body"/>
          </p:nvPr>
        </p:nvSpPr>
        <p:spPr>
          <a:xfrm>
            <a:off x="1828800" y="4950619"/>
            <a:ext cx="14630400" cy="405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g87a3ef8322_0_562:notes"/>
          <p:cNvSpPr/>
          <p:nvPr>
            <p:ph idx="2" type="sldImg"/>
          </p:nvPr>
        </p:nvSpPr>
        <p:spPr>
          <a:xfrm>
            <a:off x="1828800" y="1285875"/>
            <a:ext cx="14630400" cy="34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87a3ef8322_0_656:notes"/>
          <p:cNvSpPr txBox="1"/>
          <p:nvPr>
            <p:ph idx="1" type="body"/>
          </p:nvPr>
        </p:nvSpPr>
        <p:spPr>
          <a:xfrm>
            <a:off x="1828800" y="4950619"/>
            <a:ext cx="14630400" cy="405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7" name="Google Shape;147;g87a3ef8322_0_656:notes"/>
          <p:cNvSpPr/>
          <p:nvPr>
            <p:ph idx="2" type="sldImg"/>
          </p:nvPr>
        </p:nvSpPr>
        <p:spPr>
          <a:xfrm>
            <a:off x="1828800" y="1285875"/>
            <a:ext cx="14630400" cy="34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87a3ef8322_0_416:notes"/>
          <p:cNvSpPr txBox="1"/>
          <p:nvPr>
            <p:ph idx="1" type="body"/>
          </p:nvPr>
        </p:nvSpPr>
        <p:spPr>
          <a:xfrm>
            <a:off x="1828800" y="4950619"/>
            <a:ext cx="14630400" cy="405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g87a3ef8322_0_416:notes"/>
          <p:cNvSpPr/>
          <p:nvPr>
            <p:ph idx="2" type="sldImg"/>
          </p:nvPr>
        </p:nvSpPr>
        <p:spPr>
          <a:xfrm>
            <a:off x="1828800" y="1285875"/>
            <a:ext cx="14630400" cy="34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87a3ef8322_0_180:notes"/>
          <p:cNvSpPr txBox="1"/>
          <p:nvPr>
            <p:ph idx="1" type="body"/>
          </p:nvPr>
        </p:nvSpPr>
        <p:spPr>
          <a:xfrm>
            <a:off x="1828800" y="4950619"/>
            <a:ext cx="14630400" cy="405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g87a3ef8322_0_180:notes"/>
          <p:cNvSpPr/>
          <p:nvPr>
            <p:ph idx="2" type="sldImg"/>
          </p:nvPr>
        </p:nvSpPr>
        <p:spPr>
          <a:xfrm>
            <a:off x="1828800" y="1285875"/>
            <a:ext cx="14630400" cy="34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87a3ef8322_0_441:notes"/>
          <p:cNvSpPr txBox="1"/>
          <p:nvPr>
            <p:ph idx="1" type="body"/>
          </p:nvPr>
        </p:nvSpPr>
        <p:spPr>
          <a:xfrm>
            <a:off x="1828800" y="4950619"/>
            <a:ext cx="14630400" cy="405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4" name="Google Shape;194;g87a3ef8322_0_441:notes"/>
          <p:cNvSpPr/>
          <p:nvPr>
            <p:ph idx="2" type="sldImg"/>
          </p:nvPr>
        </p:nvSpPr>
        <p:spPr>
          <a:xfrm>
            <a:off x="1828800" y="1285875"/>
            <a:ext cx="14630400" cy="34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87a3ef8322_0_407:notes"/>
          <p:cNvSpPr txBox="1"/>
          <p:nvPr>
            <p:ph idx="1" type="body"/>
          </p:nvPr>
        </p:nvSpPr>
        <p:spPr>
          <a:xfrm>
            <a:off x="1828800" y="4950619"/>
            <a:ext cx="14630400" cy="405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3" name="Google Shape;203;g87a3ef8322_0_407:notes"/>
          <p:cNvSpPr/>
          <p:nvPr>
            <p:ph idx="2" type="sldImg"/>
          </p:nvPr>
        </p:nvSpPr>
        <p:spPr>
          <a:xfrm>
            <a:off x="1828800" y="1285875"/>
            <a:ext cx="14630400" cy="34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87a3ef8322_0_398:notes"/>
          <p:cNvSpPr txBox="1"/>
          <p:nvPr>
            <p:ph idx="1" type="body"/>
          </p:nvPr>
        </p:nvSpPr>
        <p:spPr>
          <a:xfrm>
            <a:off x="1828800" y="4950619"/>
            <a:ext cx="14630400" cy="405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g87a3ef8322_0_398:notes"/>
          <p:cNvSpPr/>
          <p:nvPr>
            <p:ph idx="2" type="sldImg"/>
          </p:nvPr>
        </p:nvSpPr>
        <p:spPr>
          <a:xfrm>
            <a:off x="1828800" y="1285875"/>
            <a:ext cx="14630400" cy="34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87a3ef8322_0_389:notes"/>
          <p:cNvSpPr txBox="1"/>
          <p:nvPr>
            <p:ph idx="1" type="body"/>
          </p:nvPr>
        </p:nvSpPr>
        <p:spPr>
          <a:xfrm>
            <a:off x="1828800" y="4950619"/>
            <a:ext cx="14630400" cy="4050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g87a3ef8322_0_389:notes"/>
          <p:cNvSpPr/>
          <p:nvPr>
            <p:ph idx="2" type="sldImg"/>
          </p:nvPr>
        </p:nvSpPr>
        <p:spPr>
          <a:xfrm>
            <a:off x="1828800" y="1285875"/>
            <a:ext cx="14630400" cy="34719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obj">
  <p:cSld name="OBJEC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/>
          <p:nvPr>
            <p:ph idx="11" type="ftr"/>
          </p:nvPr>
        </p:nvSpPr>
        <p:spPr>
          <a:xfrm>
            <a:off x="7963854" y="9910726"/>
            <a:ext cx="1414145" cy="2082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2"/>
          <p:cNvSpPr txBox="1"/>
          <p:nvPr>
            <p:ph idx="10" type="dt"/>
          </p:nvPr>
        </p:nvSpPr>
        <p:spPr>
          <a:xfrm>
            <a:off x="9508823" y="9910726"/>
            <a:ext cx="1955165" cy="2082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2"/>
          <p:cNvSpPr txBox="1"/>
          <p:nvPr>
            <p:ph idx="12" type="sldNum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type="picTx">
  <p:cSld name="PICTURE_WITH_CAPTION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>
            <a:off x="1259682" y="685800"/>
            <a:ext cx="5898300" cy="24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50" lIns="137150" spcFirstLastPara="1" rIns="137150" wrap="square" tIns="6855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76" name="Google Shape;76;p12"/>
          <p:cNvSpPr/>
          <p:nvPr>
            <p:ph idx="2" type="pic"/>
          </p:nvPr>
        </p:nvSpPr>
        <p:spPr>
          <a:xfrm>
            <a:off x="7774782" y="1481138"/>
            <a:ext cx="9258300" cy="73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  <a:defRPr b="0" i="0" sz="4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None/>
              <a:defRPr b="0" i="0" sz="4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Google Shape;77;p12"/>
          <p:cNvSpPr txBox="1"/>
          <p:nvPr>
            <p:ph idx="1" type="body"/>
          </p:nvPr>
        </p:nvSpPr>
        <p:spPr>
          <a:xfrm>
            <a:off x="1259682" y="3086100"/>
            <a:ext cx="5898300" cy="57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228600" lvl="1" marL="914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2pPr>
            <a:lvl3pPr indent="-228600" lvl="2" marL="1371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4pPr>
            <a:lvl5pPr indent="-228600" lvl="4" marL="2286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228600" lvl="5" marL="2743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6pPr>
            <a:lvl7pPr indent="-228600" lvl="6" marL="3200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7pPr>
            <a:lvl8pPr indent="-228600" lvl="7" marL="3657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8pPr>
            <a:lvl9pPr indent="-228600" lvl="8" marL="4114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9pPr>
          </a:lstStyle>
          <a:p/>
        </p:txBody>
      </p:sp>
      <p:sp>
        <p:nvSpPr>
          <p:cNvPr id="78" name="Google Shape;78;p12"/>
          <p:cNvSpPr txBox="1"/>
          <p:nvPr>
            <p:ph idx="10" type="dt"/>
          </p:nvPr>
        </p:nvSpPr>
        <p:spPr>
          <a:xfrm>
            <a:off x="1257300" y="9534525"/>
            <a:ext cx="41148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1" type="ftr"/>
          </p:nvPr>
        </p:nvSpPr>
        <p:spPr>
          <a:xfrm>
            <a:off x="6057900" y="9534525"/>
            <a:ext cx="61722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12" type="sldNum"/>
          </p:nvPr>
        </p:nvSpPr>
        <p:spPr>
          <a:xfrm>
            <a:off x="12915900" y="9534525"/>
            <a:ext cx="41148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/>
          <p:nvPr>
            <p:ph type="title"/>
          </p:nvPr>
        </p:nvSpPr>
        <p:spPr>
          <a:xfrm>
            <a:off x="1247775" y="2564607"/>
            <a:ext cx="15773400" cy="42792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50" lIns="137150" spcFirstLastPara="1" rIns="137150" wrap="square" tIns="6855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Calibri"/>
              <a:buNone/>
              <a:defRPr sz="9000"/>
            </a:lvl1pPr>
            <a:lvl2pPr lvl="1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83" name="Google Shape;83;p13"/>
          <p:cNvSpPr txBox="1"/>
          <p:nvPr>
            <p:ph idx="1" type="body"/>
          </p:nvPr>
        </p:nvSpPr>
        <p:spPr>
          <a:xfrm>
            <a:off x="1247775" y="6884194"/>
            <a:ext cx="15773400" cy="22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rgbClr val="888888"/>
              </a:buClr>
              <a:buSzPts val="3600"/>
              <a:buNone/>
              <a:defRPr sz="3600">
                <a:solidFill>
                  <a:srgbClr val="888888"/>
                </a:solidFill>
              </a:defRPr>
            </a:lvl1pPr>
            <a:lvl2pPr indent="-228600" lvl="1" marL="914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3000"/>
              <a:buNone/>
              <a:defRPr sz="3000">
                <a:solidFill>
                  <a:srgbClr val="888888"/>
                </a:solidFill>
              </a:defRPr>
            </a:lvl2pPr>
            <a:lvl3pPr indent="-228600" lvl="2" marL="1371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700"/>
              <a:buNone/>
              <a:defRPr sz="2700">
                <a:solidFill>
                  <a:srgbClr val="888888"/>
                </a:solidFill>
              </a:defRPr>
            </a:lvl3pPr>
            <a:lvl4pPr indent="-228600" lvl="3" marL="1828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4pPr>
            <a:lvl5pPr indent="-228600" lvl="4" marL="2286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5pPr>
            <a:lvl6pPr indent="-228600" lvl="5" marL="2743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6pPr>
            <a:lvl7pPr indent="-228600" lvl="6" marL="3200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7pPr>
            <a:lvl8pPr indent="-228600" lvl="7" marL="3657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8pPr>
            <a:lvl9pPr indent="-228600" lvl="8" marL="4114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4" name="Google Shape;84;p13"/>
          <p:cNvSpPr txBox="1"/>
          <p:nvPr>
            <p:ph idx="10" type="dt"/>
          </p:nvPr>
        </p:nvSpPr>
        <p:spPr>
          <a:xfrm>
            <a:off x="1257300" y="9534525"/>
            <a:ext cx="41148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85" name="Google Shape;85;p13"/>
          <p:cNvSpPr txBox="1"/>
          <p:nvPr>
            <p:ph idx="11" type="ftr"/>
          </p:nvPr>
        </p:nvSpPr>
        <p:spPr>
          <a:xfrm>
            <a:off x="6057900" y="9534525"/>
            <a:ext cx="61722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86" name="Google Shape;86;p13"/>
          <p:cNvSpPr txBox="1"/>
          <p:nvPr>
            <p:ph idx="12" type="sldNum"/>
          </p:nvPr>
        </p:nvSpPr>
        <p:spPr>
          <a:xfrm>
            <a:off x="12915900" y="9534525"/>
            <a:ext cx="41148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 txBox="1"/>
          <p:nvPr>
            <p:ph type="title"/>
          </p:nvPr>
        </p:nvSpPr>
        <p:spPr>
          <a:xfrm>
            <a:off x="1257300" y="547688"/>
            <a:ext cx="15773400" cy="198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89" name="Google Shape;89;p14"/>
          <p:cNvSpPr txBox="1"/>
          <p:nvPr>
            <p:ph idx="1" type="body"/>
          </p:nvPr>
        </p:nvSpPr>
        <p:spPr>
          <a:xfrm>
            <a:off x="1257300" y="2738438"/>
            <a:ext cx="7772400" cy="65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indent="-400050" lvl="0" marL="4572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1pPr>
            <a:lvl2pPr indent="-400050" lvl="1" marL="914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2pPr>
            <a:lvl3pPr indent="-400050" lvl="2" marL="1371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3pPr>
            <a:lvl4pPr indent="-400050" lvl="3" marL="1828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4pPr>
            <a:lvl5pPr indent="-400050" lvl="4" marL="2286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5pPr>
            <a:lvl6pPr indent="-400050" lvl="5" marL="2743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indent="-400050" lvl="6" marL="3200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indent="-400050" lvl="7" marL="3657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indent="-400050" lvl="8" marL="4114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/>
        </p:txBody>
      </p:sp>
      <p:sp>
        <p:nvSpPr>
          <p:cNvPr id="90" name="Google Shape;90;p14"/>
          <p:cNvSpPr txBox="1"/>
          <p:nvPr>
            <p:ph idx="2" type="body"/>
          </p:nvPr>
        </p:nvSpPr>
        <p:spPr>
          <a:xfrm>
            <a:off x="9258300" y="2738438"/>
            <a:ext cx="7772400" cy="65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indent="-400050" lvl="0" marL="4572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1pPr>
            <a:lvl2pPr indent="-400050" lvl="1" marL="914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2pPr>
            <a:lvl3pPr indent="-400050" lvl="2" marL="1371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3pPr>
            <a:lvl4pPr indent="-400050" lvl="3" marL="1828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4pPr>
            <a:lvl5pPr indent="-400050" lvl="4" marL="2286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5pPr>
            <a:lvl6pPr indent="-400050" lvl="5" marL="2743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indent="-400050" lvl="6" marL="3200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indent="-400050" lvl="7" marL="3657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indent="-400050" lvl="8" marL="4114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/>
        </p:txBody>
      </p:sp>
      <p:sp>
        <p:nvSpPr>
          <p:cNvPr id="91" name="Google Shape;91;p14"/>
          <p:cNvSpPr txBox="1"/>
          <p:nvPr>
            <p:ph idx="10" type="dt"/>
          </p:nvPr>
        </p:nvSpPr>
        <p:spPr>
          <a:xfrm>
            <a:off x="1257300" y="9534525"/>
            <a:ext cx="41148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92" name="Google Shape;92;p14"/>
          <p:cNvSpPr txBox="1"/>
          <p:nvPr>
            <p:ph idx="11" type="ftr"/>
          </p:nvPr>
        </p:nvSpPr>
        <p:spPr>
          <a:xfrm>
            <a:off x="6057900" y="9534525"/>
            <a:ext cx="61722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93" name="Google Shape;93;p14"/>
          <p:cNvSpPr txBox="1"/>
          <p:nvPr>
            <p:ph idx="12" type="sldNum"/>
          </p:nvPr>
        </p:nvSpPr>
        <p:spPr>
          <a:xfrm>
            <a:off x="12915900" y="9534525"/>
            <a:ext cx="41148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5"/>
          <p:cNvSpPr txBox="1"/>
          <p:nvPr>
            <p:ph type="title"/>
          </p:nvPr>
        </p:nvSpPr>
        <p:spPr>
          <a:xfrm>
            <a:off x="1259682" y="547688"/>
            <a:ext cx="15773400" cy="198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96" name="Google Shape;96;p15"/>
          <p:cNvSpPr txBox="1"/>
          <p:nvPr>
            <p:ph idx="1" type="body"/>
          </p:nvPr>
        </p:nvSpPr>
        <p:spPr>
          <a:xfrm>
            <a:off x="1259682" y="2521745"/>
            <a:ext cx="7736700" cy="12357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50" lIns="137150" spcFirstLastPara="1" rIns="137150" wrap="square" tIns="6855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/>
            </a:lvl1pPr>
            <a:lvl2pPr indent="-228600" lvl="1" marL="914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/>
            </a:lvl2pPr>
            <a:lvl3pPr indent="-228600" lvl="2" marL="1371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2700"/>
            </a:lvl3pPr>
            <a:lvl4pPr indent="-228600" lvl="3" marL="1828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4pPr>
            <a:lvl5pPr indent="-228600" lvl="4" marL="2286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5pPr>
            <a:lvl6pPr indent="-228600" lvl="5" marL="2743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6pPr>
            <a:lvl7pPr indent="-228600" lvl="6" marL="3200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7pPr>
            <a:lvl8pPr indent="-228600" lvl="7" marL="3657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8pPr>
            <a:lvl9pPr indent="-228600" lvl="8" marL="4114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9pPr>
          </a:lstStyle>
          <a:p/>
        </p:txBody>
      </p:sp>
      <p:sp>
        <p:nvSpPr>
          <p:cNvPr id="97" name="Google Shape;97;p15"/>
          <p:cNvSpPr txBox="1"/>
          <p:nvPr>
            <p:ph idx="2" type="body"/>
          </p:nvPr>
        </p:nvSpPr>
        <p:spPr>
          <a:xfrm>
            <a:off x="1259682" y="3757613"/>
            <a:ext cx="7736700" cy="55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indent="-400050" lvl="0" marL="4572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1pPr>
            <a:lvl2pPr indent="-400050" lvl="1" marL="914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2pPr>
            <a:lvl3pPr indent="-400050" lvl="2" marL="1371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3pPr>
            <a:lvl4pPr indent="-400050" lvl="3" marL="1828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4pPr>
            <a:lvl5pPr indent="-400050" lvl="4" marL="2286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5pPr>
            <a:lvl6pPr indent="-400050" lvl="5" marL="2743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indent="-400050" lvl="6" marL="3200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indent="-400050" lvl="7" marL="3657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indent="-400050" lvl="8" marL="4114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/>
        </p:txBody>
      </p:sp>
      <p:sp>
        <p:nvSpPr>
          <p:cNvPr id="98" name="Google Shape;98;p15"/>
          <p:cNvSpPr txBox="1"/>
          <p:nvPr>
            <p:ph idx="3" type="body"/>
          </p:nvPr>
        </p:nvSpPr>
        <p:spPr>
          <a:xfrm>
            <a:off x="9258300" y="2521745"/>
            <a:ext cx="7774500" cy="12357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50" lIns="137150" spcFirstLastPara="1" rIns="137150" wrap="square" tIns="6855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b="1" sz="3600"/>
            </a:lvl1pPr>
            <a:lvl2pPr indent="-228600" lvl="1" marL="914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 sz="3000"/>
            </a:lvl2pPr>
            <a:lvl3pPr indent="-228600" lvl="2" marL="1371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b="1" sz="2700"/>
            </a:lvl3pPr>
            <a:lvl4pPr indent="-228600" lvl="3" marL="1828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4pPr>
            <a:lvl5pPr indent="-228600" lvl="4" marL="2286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5pPr>
            <a:lvl6pPr indent="-228600" lvl="5" marL="2743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6pPr>
            <a:lvl7pPr indent="-228600" lvl="6" marL="3200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7pPr>
            <a:lvl8pPr indent="-228600" lvl="7" marL="3657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8pPr>
            <a:lvl9pPr indent="-228600" lvl="8" marL="4114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9pPr>
          </a:lstStyle>
          <a:p/>
        </p:txBody>
      </p:sp>
      <p:sp>
        <p:nvSpPr>
          <p:cNvPr id="99" name="Google Shape;99;p15"/>
          <p:cNvSpPr txBox="1"/>
          <p:nvPr>
            <p:ph idx="4" type="body"/>
          </p:nvPr>
        </p:nvSpPr>
        <p:spPr>
          <a:xfrm>
            <a:off x="9258300" y="3757613"/>
            <a:ext cx="7774500" cy="55269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indent="-400050" lvl="0" marL="4572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1pPr>
            <a:lvl2pPr indent="-400050" lvl="1" marL="914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2pPr>
            <a:lvl3pPr indent="-400050" lvl="2" marL="1371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3pPr>
            <a:lvl4pPr indent="-400050" lvl="3" marL="1828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4pPr>
            <a:lvl5pPr indent="-400050" lvl="4" marL="2286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5pPr>
            <a:lvl6pPr indent="-400050" lvl="5" marL="2743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indent="-400050" lvl="6" marL="3200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indent="-400050" lvl="7" marL="3657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indent="-400050" lvl="8" marL="4114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/>
        </p:txBody>
      </p:sp>
      <p:sp>
        <p:nvSpPr>
          <p:cNvPr id="100" name="Google Shape;100;p15"/>
          <p:cNvSpPr txBox="1"/>
          <p:nvPr>
            <p:ph idx="10" type="dt"/>
          </p:nvPr>
        </p:nvSpPr>
        <p:spPr>
          <a:xfrm>
            <a:off x="1257300" y="9534525"/>
            <a:ext cx="41148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101" name="Google Shape;101;p15"/>
          <p:cNvSpPr txBox="1"/>
          <p:nvPr>
            <p:ph idx="11" type="ftr"/>
          </p:nvPr>
        </p:nvSpPr>
        <p:spPr>
          <a:xfrm>
            <a:off x="6057900" y="9534525"/>
            <a:ext cx="61722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102" name="Google Shape;102;p15"/>
          <p:cNvSpPr txBox="1"/>
          <p:nvPr>
            <p:ph idx="12" type="sldNum"/>
          </p:nvPr>
        </p:nvSpPr>
        <p:spPr>
          <a:xfrm>
            <a:off x="12915900" y="9534525"/>
            <a:ext cx="41148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/>
          <p:nvPr>
            <p:ph type="title"/>
          </p:nvPr>
        </p:nvSpPr>
        <p:spPr>
          <a:xfrm>
            <a:off x="1257300" y="547688"/>
            <a:ext cx="15773400" cy="198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105" name="Google Shape;105;p16"/>
          <p:cNvSpPr txBox="1"/>
          <p:nvPr>
            <p:ph idx="10" type="dt"/>
          </p:nvPr>
        </p:nvSpPr>
        <p:spPr>
          <a:xfrm>
            <a:off x="1257300" y="9534525"/>
            <a:ext cx="41148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106" name="Google Shape;106;p16"/>
          <p:cNvSpPr txBox="1"/>
          <p:nvPr>
            <p:ph idx="11" type="ftr"/>
          </p:nvPr>
        </p:nvSpPr>
        <p:spPr>
          <a:xfrm>
            <a:off x="6057900" y="9534525"/>
            <a:ext cx="61722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107" name="Google Shape;107;p16"/>
          <p:cNvSpPr txBox="1"/>
          <p:nvPr>
            <p:ph idx="12" type="sldNum"/>
          </p:nvPr>
        </p:nvSpPr>
        <p:spPr>
          <a:xfrm>
            <a:off x="12915900" y="9534525"/>
            <a:ext cx="41148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 txBox="1"/>
          <p:nvPr>
            <p:ph type="title"/>
          </p:nvPr>
        </p:nvSpPr>
        <p:spPr>
          <a:xfrm>
            <a:off x="1259682" y="685800"/>
            <a:ext cx="5898300" cy="24003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50" lIns="137150" spcFirstLastPara="1" rIns="137150" wrap="square" tIns="6855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Calibri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110" name="Google Shape;110;p17"/>
          <p:cNvSpPr txBox="1"/>
          <p:nvPr>
            <p:ph idx="1" type="body"/>
          </p:nvPr>
        </p:nvSpPr>
        <p:spPr>
          <a:xfrm>
            <a:off x="7774782" y="1481138"/>
            <a:ext cx="9258300" cy="7310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indent="-533400" lvl="0" marL="4572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800"/>
              <a:buChar char="•"/>
              <a:defRPr sz="4800"/>
            </a:lvl1pPr>
            <a:lvl2pPr indent="-495300" lvl="1" marL="914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4200"/>
              <a:buChar char="•"/>
              <a:defRPr sz="4200"/>
            </a:lvl2pPr>
            <a:lvl3pPr indent="-457200" lvl="2" marL="1371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Char char="•"/>
              <a:defRPr sz="3600"/>
            </a:lvl3pPr>
            <a:lvl4pPr indent="-419100" lvl="3" marL="1828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4pPr>
            <a:lvl5pPr indent="-419100" lvl="4" marL="2286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5pPr>
            <a:lvl6pPr indent="-419100" lvl="5" marL="2743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6pPr>
            <a:lvl7pPr indent="-419100" lvl="6" marL="3200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7pPr>
            <a:lvl8pPr indent="-419100" lvl="7" marL="3657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8pPr>
            <a:lvl9pPr indent="-419100" lvl="8" marL="4114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Char char="•"/>
              <a:defRPr sz="3000"/>
            </a:lvl9pPr>
          </a:lstStyle>
          <a:p/>
        </p:txBody>
      </p:sp>
      <p:sp>
        <p:nvSpPr>
          <p:cNvPr id="111" name="Google Shape;111;p17"/>
          <p:cNvSpPr txBox="1"/>
          <p:nvPr>
            <p:ph idx="2" type="body"/>
          </p:nvPr>
        </p:nvSpPr>
        <p:spPr>
          <a:xfrm>
            <a:off x="1259682" y="3086100"/>
            <a:ext cx="5898300" cy="57171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indent="-228600" lvl="1" marL="914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/>
            </a:lvl2pPr>
            <a:lvl3pPr indent="-228600" lvl="2" marL="1371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indent="-228600" lvl="3" marL="1828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4pPr>
            <a:lvl5pPr indent="-228600" lvl="4" marL="2286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5pPr>
            <a:lvl6pPr indent="-228600" lvl="5" marL="2743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6pPr>
            <a:lvl7pPr indent="-228600" lvl="6" marL="3200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7pPr>
            <a:lvl8pPr indent="-228600" lvl="7" marL="3657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8pPr>
            <a:lvl9pPr indent="-228600" lvl="8" marL="4114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9pPr>
          </a:lstStyle>
          <a:p/>
        </p:txBody>
      </p:sp>
      <p:sp>
        <p:nvSpPr>
          <p:cNvPr id="112" name="Google Shape;112;p17"/>
          <p:cNvSpPr txBox="1"/>
          <p:nvPr>
            <p:ph idx="10" type="dt"/>
          </p:nvPr>
        </p:nvSpPr>
        <p:spPr>
          <a:xfrm>
            <a:off x="1257300" y="9534525"/>
            <a:ext cx="41148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113" name="Google Shape;113;p17"/>
          <p:cNvSpPr txBox="1"/>
          <p:nvPr>
            <p:ph idx="11" type="ftr"/>
          </p:nvPr>
        </p:nvSpPr>
        <p:spPr>
          <a:xfrm>
            <a:off x="6057900" y="9534525"/>
            <a:ext cx="61722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114" name="Google Shape;114;p17"/>
          <p:cNvSpPr txBox="1"/>
          <p:nvPr>
            <p:ph idx="12" type="sldNum"/>
          </p:nvPr>
        </p:nvSpPr>
        <p:spPr>
          <a:xfrm>
            <a:off x="12915900" y="9534525"/>
            <a:ext cx="41148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/>
          <p:nvPr>
            <p:ph type="title"/>
          </p:nvPr>
        </p:nvSpPr>
        <p:spPr>
          <a:xfrm>
            <a:off x="1257300" y="547688"/>
            <a:ext cx="15773400" cy="198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117" name="Google Shape;117;p18"/>
          <p:cNvSpPr txBox="1"/>
          <p:nvPr>
            <p:ph idx="1" type="body"/>
          </p:nvPr>
        </p:nvSpPr>
        <p:spPr>
          <a:xfrm rot="5400000">
            <a:off x="5880600" y="-1884862"/>
            <a:ext cx="6526800" cy="15773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indent="-400050" lvl="0" marL="4572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1pPr>
            <a:lvl2pPr indent="-400050" lvl="1" marL="914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2pPr>
            <a:lvl3pPr indent="-400050" lvl="2" marL="1371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3pPr>
            <a:lvl4pPr indent="-400050" lvl="3" marL="1828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4pPr>
            <a:lvl5pPr indent="-400050" lvl="4" marL="2286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5pPr>
            <a:lvl6pPr indent="-400050" lvl="5" marL="2743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indent="-400050" lvl="6" marL="3200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indent="-400050" lvl="7" marL="3657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indent="-400050" lvl="8" marL="4114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/>
        </p:txBody>
      </p:sp>
      <p:sp>
        <p:nvSpPr>
          <p:cNvPr id="118" name="Google Shape;118;p18"/>
          <p:cNvSpPr txBox="1"/>
          <p:nvPr>
            <p:ph idx="10" type="dt"/>
          </p:nvPr>
        </p:nvSpPr>
        <p:spPr>
          <a:xfrm>
            <a:off x="1257300" y="9534525"/>
            <a:ext cx="41148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119" name="Google Shape;119;p18"/>
          <p:cNvSpPr txBox="1"/>
          <p:nvPr>
            <p:ph idx="11" type="ftr"/>
          </p:nvPr>
        </p:nvSpPr>
        <p:spPr>
          <a:xfrm>
            <a:off x="6057900" y="9534525"/>
            <a:ext cx="61722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120" name="Google Shape;120;p18"/>
          <p:cNvSpPr txBox="1"/>
          <p:nvPr>
            <p:ph idx="12" type="sldNum"/>
          </p:nvPr>
        </p:nvSpPr>
        <p:spPr>
          <a:xfrm>
            <a:off x="12915900" y="9534525"/>
            <a:ext cx="41148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/>
          <p:nvPr>
            <p:ph type="title"/>
          </p:nvPr>
        </p:nvSpPr>
        <p:spPr>
          <a:xfrm rot="5400000">
            <a:off x="10700250" y="2934938"/>
            <a:ext cx="8717700" cy="3943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123" name="Google Shape;123;p19"/>
          <p:cNvSpPr txBox="1"/>
          <p:nvPr>
            <p:ph idx="1" type="body"/>
          </p:nvPr>
        </p:nvSpPr>
        <p:spPr>
          <a:xfrm rot="5400000">
            <a:off x="2699100" y="-894262"/>
            <a:ext cx="8717700" cy="116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indent="-400050" lvl="0" marL="4572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1pPr>
            <a:lvl2pPr indent="-400050" lvl="1" marL="914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2pPr>
            <a:lvl3pPr indent="-400050" lvl="2" marL="1371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3pPr>
            <a:lvl4pPr indent="-400050" lvl="3" marL="1828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4pPr>
            <a:lvl5pPr indent="-400050" lvl="4" marL="2286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5pPr>
            <a:lvl6pPr indent="-400050" lvl="5" marL="2743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indent="-400050" lvl="6" marL="3200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indent="-400050" lvl="7" marL="3657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indent="-400050" lvl="8" marL="4114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/>
        </p:txBody>
      </p:sp>
      <p:sp>
        <p:nvSpPr>
          <p:cNvPr id="124" name="Google Shape;124;p19"/>
          <p:cNvSpPr txBox="1"/>
          <p:nvPr>
            <p:ph idx="10" type="dt"/>
          </p:nvPr>
        </p:nvSpPr>
        <p:spPr>
          <a:xfrm>
            <a:off x="1257300" y="9534525"/>
            <a:ext cx="41148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125" name="Google Shape;125;p19"/>
          <p:cNvSpPr txBox="1"/>
          <p:nvPr>
            <p:ph idx="11" type="ftr"/>
          </p:nvPr>
        </p:nvSpPr>
        <p:spPr>
          <a:xfrm>
            <a:off x="6057900" y="9534525"/>
            <a:ext cx="61722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126" name="Google Shape;126;p19"/>
          <p:cNvSpPr txBox="1"/>
          <p:nvPr>
            <p:ph idx="12" type="sldNum"/>
          </p:nvPr>
        </p:nvSpPr>
        <p:spPr>
          <a:xfrm>
            <a:off x="12915900" y="9534525"/>
            <a:ext cx="41148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>
  <p:cSld name="Title and Conten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/>
          <p:nvPr>
            <p:ph type="title"/>
          </p:nvPr>
        </p:nvSpPr>
        <p:spPr>
          <a:xfrm>
            <a:off x="5674179" y="5621399"/>
            <a:ext cx="6939641" cy="16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1" type="body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11" type="ftr"/>
          </p:nvPr>
        </p:nvSpPr>
        <p:spPr>
          <a:xfrm>
            <a:off x="7963854" y="9910726"/>
            <a:ext cx="1414145" cy="2082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0" type="dt"/>
          </p:nvPr>
        </p:nvSpPr>
        <p:spPr>
          <a:xfrm>
            <a:off x="9508823" y="9910726"/>
            <a:ext cx="1955165" cy="2082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"/>
          <p:cNvSpPr txBox="1"/>
          <p:nvPr>
            <p:ph idx="12" type="sldNum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showMasterSp="0">
  <p:cSld name="Title Only">
    <p:bg>
      <p:bgPr>
        <a:solidFill>
          <a:schemeClr val="lt1"/>
        </a:solidFill>
      </p:bgPr>
    </p:bg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/>
          <p:nvPr/>
        </p:nvSpPr>
        <p:spPr>
          <a:xfrm>
            <a:off x="0" y="0"/>
            <a:ext cx="18288000" cy="314325"/>
          </a:xfrm>
          <a:custGeom>
            <a:rect b="b" l="l" r="r" t="t"/>
            <a:pathLst>
              <a:path extrusionOk="0" h="314325" w="18288000">
                <a:moveTo>
                  <a:pt x="0" y="0"/>
                </a:moveTo>
                <a:lnTo>
                  <a:pt x="18287999" y="0"/>
                </a:lnTo>
                <a:lnTo>
                  <a:pt x="18287999" y="314324"/>
                </a:lnTo>
                <a:lnTo>
                  <a:pt x="0" y="314324"/>
                </a:lnTo>
                <a:lnTo>
                  <a:pt x="0" y="0"/>
                </a:lnTo>
                <a:close/>
              </a:path>
            </a:pathLst>
          </a:custGeom>
          <a:solidFill>
            <a:srgbClr val="146EC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4"/>
          <p:cNvSpPr/>
          <p:nvPr/>
        </p:nvSpPr>
        <p:spPr>
          <a:xfrm>
            <a:off x="0" y="9705975"/>
            <a:ext cx="18288000" cy="581025"/>
          </a:xfrm>
          <a:custGeom>
            <a:rect b="b" l="l" r="r" t="t"/>
            <a:pathLst>
              <a:path extrusionOk="0" h="581025" w="18288000">
                <a:moveTo>
                  <a:pt x="0" y="581024"/>
                </a:moveTo>
                <a:lnTo>
                  <a:pt x="18288000" y="581024"/>
                </a:lnTo>
                <a:lnTo>
                  <a:pt x="18288000" y="0"/>
                </a:lnTo>
                <a:lnTo>
                  <a:pt x="0" y="0"/>
                </a:lnTo>
                <a:lnTo>
                  <a:pt x="0" y="581024"/>
                </a:lnTo>
                <a:close/>
              </a:path>
            </a:pathLst>
          </a:custGeom>
          <a:solidFill>
            <a:srgbClr val="146EC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" name="Google Shape;29;p4"/>
          <p:cNvSpPr txBox="1"/>
          <p:nvPr>
            <p:ph type="title"/>
          </p:nvPr>
        </p:nvSpPr>
        <p:spPr>
          <a:xfrm>
            <a:off x="5674179" y="5621399"/>
            <a:ext cx="6939641" cy="16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1" type="ftr"/>
          </p:nvPr>
        </p:nvSpPr>
        <p:spPr>
          <a:xfrm>
            <a:off x="7963854" y="9910726"/>
            <a:ext cx="1414145" cy="2082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4"/>
          <p:cNvSpPr txBox="1"/>
          <p:nvPr>
            <p:ph idx="10" type="dt"/>
          </p:nvPr>
        </p:nvSpPr>
        <p:spPr>
          <a:xfrm>
            <a:off x="9508823" y="9910726"/>
            <a:ext cx="1955165" cy="2082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4"/>
          <p:cNvSpPr txBox="1"/>
          <p:nvPr>
            <p:ph idx="12" type="sldNum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>
  <p:cSld name="Title Slide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subTitle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5"/>
          <p:cNvSpPr txBox="1"/>
          <p:nvPr>
            <p:ph idx="11" type="ftr"/>
          </p:nvPr>
        </p:nvSpPr>
        <p:spPr>
          <a:xfrm>
            <a:off x="7963854" y="9910726"/>
            <a:ext cx="1414145" cy="2082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5"/>
          <p:cNvSpPr txBox="1"/>
          <p:nvPr>
            <p:ph idx="10" type="dt"/>
          </p:nvPr>
        </p:nvSpPr>
        <p:spPr>
          <a:xfrm>
            <a:off x="9508823" y="9910726"/>
            <a:ext cx="1955165" cy="2082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12" type="sldNum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>
  <p:cSld name="Two Conte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6"/>
          <p:cNvSpPr txBox="1"/>
          <p:nvPr>
            <p:ph type="title"/>
          </p:nvPr>
        </p:nvSpPr>
        <p:spPr>
          <a:xfrm>
            <a:off x="5674179" y="5621399"/>
            <a:ext cx="6939641" cy="16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6"/>
          <p:cNvSpPr txBox="1"/>
          <p:nvPr>
            <p:ph idx="1" type="body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6"/>
          <p:cNvSpPr txBox="1"/>
          <p:nvPr>
            <p:ph idx="2" type="body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indent="-228600" lvl="1" marL="914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indent="-228600" lvl="2" marL="1371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indent="-228600" lvl="3" marL="1828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indent="-228600" lvl="4" marL="22860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indent="-228600" lvl="5" marL="27432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indent="-228600" lvl="6" marL="32004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indent="-228600" lvl="7" marL="36576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indent="-228600" lvl="8" marL="411480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6"/>
          <p:cNvSpPr txBox="1"/>
          <p:nvPr>
            <p:ph idx="11" type="ftr"/>
          </p:nvPr>
        </p:nvSpPr>
        <p:spPr>
          <a:xfrm>
            <a:off x="7963854" y="9910726"/>
            <a:ext cx="1414145" cy="2082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6"/>
          <p:cNvSpPr txBox="1"/>
          <p:nvPr>
            <p:ph idx="10" type="dt"/>
          </p:nvPr>
        </p:nvSpPr>
        <p:spPr>
          <a:xfrm>
            <a:off x="9508823" y="9910726"/>
            <a:ext cx="1955165" cy="2082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2" type="sldNum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indent="0" lvl="1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indent="0" lvl="2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indent="0" lvl="3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indent="0" lvl="4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indent="0" lvl="5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indent="0" lvl="6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indent="0" lvl="7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indent="0" lvl="8" marL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 1">
  <p:cSld name="OBJECT_1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1257300" y="547688"/>
            <a:ext cx="15773400" cy="198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" type="body"/>
          </p:nvPr>
        </p:nvSpPr>
        <p:spPr>
          <a:xfrm>
            <a:off x="1257300" y="2738438"/>
            <a:ext cx="15773400" cy="65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/>
            </a:lvl1pPr>
            <a:lvl2pPr indent="-228600" lvl="1" marL="914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/>
            </a:lvl2pPr>
            <a:lvl3pPr indent="-228600" lvl="2" marL="1371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/>
            </a:lvl3pPr>
            <a:lvl4pPr indent="-228600" lvl="3" marL="1828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/>
            </a:lvl4pPr>
            <a:lvl5pPr indent="-228600" lvl="4" marL="2286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/>
            </a:lvl5pPr>
            <a:lvl6pPr indent="-228600" lvl="5" marL="2743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/>
            </a:lvl6pPr>
            <a:lvl7pPr indent="-228600" lvl="6" marL="3200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/>
            </a:lvl7pPr>
            <a:lvl8pPr indent="-228600" lvl="7" marL="3657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/>
            </a:lvl8pPr>
            <a:lvl9pPr indent="-228600" lvl="8" marL="4114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/>
            </a:lvl9pPr>
          </a:lstStyle>
          <a:p/>
        </p:txBody>
      </p:sp>
      <p:sp>
        <p:nvSpPr>
          <p:cNvPr id="49" name="Google Shape;49;p7"/>
          <p:cNvSpPr txBox="1"/>
          <p:nvPr>
            <p:ph idx="10" type="dt"/>
          </p:nvPr>
        </p:nvSpPr>
        <p:spPr>
          <a:xfrm>
            <a:off x="1257300" y="9534525"/>
            <a:ext cx="41148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7"/>
          <p:cNvSpPr txBox="1"/>
          <p:nvPr>
            <p:ph idx="11" type="ftr"/>
          </p:nvPr>
        </p:nvSpPr>
        <p:spPr>
          <a:xfrm>
            <a:off x="6057900" y="9534525"/>
            <a:ext cx="61722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7"/>
          <p:cNvSpPr txBox="1"/>
          <p:nvPr>
            <p:ph idx="12" type="sldNum"/>
          </p:nvPr>
        </p:nvSpPr>
        <p:spPr>
          <a:xfrm>
            <a:off x="12915900" y="9534525"/>
            <a:ext cx="41148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ctrTitle"/>
          </p:nvPr>
        </p:nvSpPr>
        <p:spPr>
          <a:xfrm>
            <a:off x="2286000" y="1683544"/>
            <a:ext cx="13716000" cy="3581700"/>
          </a:xfrm>
          <a:prstGeom prst="rect">
            <a:avLst/>
          </a:prstGeom>
          <a:noFill/>
          <a:ln>
            <a:noFill/>
          </a:ln>
        </p:spPr>
        <p:txBody>
          <a:bodyPr anchorCtr="0" anchor="b" bIns="68550" lIns="137150" spcFirstLastPara="1" rIns="137150" wrap="square" tIns="6855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0"/>
              <a:buFont typeface="Calibri"/>
              <a:buNone/>
              <a:defRPr sz="9000"/>
            </a:lvl1pPr>
            <a:lvl2pPr lvl="1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" type="subTitle"/>
          </p:nvPr>
        </p:nvSpPr>
        <p:spPr>
          <a:xfrm>
            <a:off x="2286000" y="5403057"/>
            <a:ext cx="13716000" cy="24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lvl="0" rtl="0" algn="ctr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1pPr>
            <a:lvl2pPr lvl="1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/>
            </a:lvl2pPr>
            <a:lvl3pPr lvl="2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2700"/>
            </a:lvl3pPr>
            <a:lvl4pPr lvl="3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4pPr>
            <a:lvl5pPr lvl="4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5pPr>
            <a:lvl6pPr lvl="5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6pPr>
            <a:lvl7pPr lvl="6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7pPr>
            <a:lvl8pPr lvl="7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8pPr>
            <a:lvl9pPr lvl="8" rt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9pPr>
          </a:lstStyle>
          <a:p/>
        </p:txBody>
      </p:sp>
      <p:sp>
        <p:nvSpPr>
          <p:cNvPr id="61" name="Google Shape;61;p9"/>
          <p:cNvSpPr txBox="1"/>
          <p:nvPr>
            <p:ph idx="10" type="dt"/>
          </p:nvPr>
        </p:nvSpPr>
        <p:spPr>
          <a:xfrm>
            <a:off x="1257300" y="9534525"/>
            <a:ext cx="41148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1" type="ftr"/>
          </p:nvPr>
        </p:nvSpPr>
        <p:spPr>
          <a:xfrm>
            <a:off x="6057900" y="9534525"/>
            <a:ext cx="61722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12915900" y="9534525"/>
            <a:ext cx="41148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1257300" y="547688"/>
            <a:ext cx="15773400" cy="198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1257300" y="2738438"/>
            <a:ext cx="15773400" cy="65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indent="-400050" lvl="0" marL="45720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1pPr>
            <a:lvl2pPr indent="-400050" lvl="1" marL="914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2pPr>
            <a:lvl3pPr indent="-400050" lvl="2" marL="1371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3pPr>
            <a:lvl4pPr indent="-400050" lvl="3" marL="1828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4pPr>
            <a:lvl5pPr indent="-400050" lvl="4" marL="22860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5pPr>
            <a:lvl6pPr indent="-400050" lvl="5" marL="2743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6pPr>
            <a:lvl7pPr indent="-400050" lvl="6" marL="32004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7pPr>
            <a:lvl8pPr indent="-400050" lvl="7" marL="36576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8pPr>
            <a:lvl9pPr indent="-400050" lvl="8" marL="41148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Char char="•"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0" type="dt"/>
          </p:nvPr>
        </p:nvSpPr>
        <p:spPr>
          <a:xfrm>
            <a:off x="1257300" y="9534525"/>
            <a:ext cx="41148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68" name="Google Shape;68;p10"/>
          <p:cNvSpPr txBox="1"/>
          <p:nvPr>
            <p:ph idx="11" type="ftr"/>
          </p:nvPr>
        </p:nvSpPr>
        <p:spPr>
          <a:xfrm>
            <a:off x="6057900" y="9534525"/>
            <a:ext cx="61722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69" name="Google Shape;69;p10"/>
          <p:cNvSpPr txBox="1"/>
          <p:nvPr>
            <p:ph idx="12" type="sldNum"/>
          </p:nvPr>
        </p:nvSpPr>
        <p:spPr>
          <a:xfrm>
            <a:off x="12915900" y="9534525"/>
            <a:ext cx="41148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1"/>
          <p:cNvSpPr txBox="1"/>
          <p:nvPr>
            <p:ph idx="10" type="dt"/>
          </p:nvPr>
        </p:nvSpPr>
        <p:spPr>
          <a:xfrm>
            <a:off x="1257300" y="9534525"/>
            <a:ext cx="41148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6057900" y="9534525"/>
            <a:ext cx="61722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12915900" y="9534525"/>
            <a:ext cx="41148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indent="0" lvl="0" marL="0" rtl="0" algn="r">
              <a:spcBef>
                <a:spcPts val="0"/>
              </a:spcBef>
              <a:buNone/>
              <a:defRPr/>
            </a:lvl1pPr>
            <a:lvl2pPr indent="0" lvl="1" marL="0" rtl="0" algn="r">
              <a:spcBef>
                <a:spcPts val="0"/>
              </a:spcBef>
              <a:buNone/>
              <a:defRPr/>
            </a:lvl2pPr>
            <a:lvl3pPr indent="0" lvl="2" marL="0" rtl="0" algn="r">
              <a:spcBef>
                <a:spcPts val="0"/>
              </a:spcBef>
              <a:buNone/>
              <a:defRPr/>
            </a:lvl3pPr>
            <a:lvl4pPr indent="0" lvl="3" marL="0" rtl="0" algn="r">
              <a:spcBef>
                <a:spcPts val="0"/>
              </a:spcBef>
              <a:buNone/>
              <a:defRPr/>
            </a:lvl4pPr>
            <a:lvl5pPr indent="0" lvl="4" marL="0" rtl="0" algn="r">
              <a:spcBef>
                <a:spcPts val="0"/>
              </a:spcBef>
              <a:buNone/>
              <a:defRPr/>
            </a:lvl5pPr>
            <a:lvl6pPr indent="0" lvl="5" marL="0" rtl="0" algn="r">
              <a:spcBef>
                <a:spcPts val="0"/>
              </a:spcBef>
              <a:buNone/>
              <a:defRPr/>
            </a:lvl6pPr>
            <a:lvl7pPr indent="0" lvl="6" marL="0" rtl="0" algn="r">
              <a:spcBef>
                <a:spcPts val="0"/>
              </a:spcBef>
              <a:buNone/>
              <a:defRPr/>
            </a:lvl7pPr>
            <a:lvl8pPr indent="0" lvl="7" marL="0" rtl="0" algn="r">
              <a:spcBef>
                <a:spcPts val="0"/>
              </a:spcBef>
              <a:buNone/>
              <a:defRPr/>
            </a:lvl8pPr>
            <a:lvl9pPr indent="0" lvl="8" marL="0" rt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2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6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314325"/>
            <a:ext cx="18288000" cy="9391650"/>
          </a:xfrm>
          <a:custGeom>
            <a:rect b="b" l="l" r="r" t="t"/>
            <a:pathLst>
              <a:path extrusionOk="0" h="9391650" w="18288000">
                <a:moveTo>
                  <a:pt x="0" y="9391649"/>
                </a:moveTo>
                <a:lnTo>
                  <a:pt x="18288000" y="9391649"/>
                </a:lnTo>
                <a:lnTo>
                  <a:pt x="18288000" y="0"/>
                </a:lnTo>
                <a:lnTo>
                  <a:pt x="0" y="0"/>
                </a:lnTo>
                <a:lnTo>
                  <a:pt x="0" y="9391649"/>
                </a:lnTo>
                <a:close/>
              </a:path>
            </a:pathLst>
          </a:custGeom>
          <a:solidFill>
            <a:srgbClr val="131313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Google Shape;7;p1"/>
          <p:cNvSpPr/>
          <p:nvPr/>
        </p:nvSpPr>
        <p:spPr>
          <a:xfrm>
            <a:off x="0" y="0"/>
            <a:ext cx="18288000" cy="314325"/>
          </a:xfrm>
          <a:custGeom>
            <a:rect b="b" l="l" r="r" t="t"/>
            <a:pathLst>
              <a:path extrusionOk="0" h="314325" w="18288000">
                <a:moveTo>
                  <a:pt x="0" y="0"/>
                </a:moveTo>
                <a:lnTo>
                  <a:pt x="18287999" y="0"/>
                </a:lnTo>
                <a:lnTo>
                  <a:pt x="18287999" y="314324"/>
                </a:lnTo>
                <a:lnTo>
                  <a:pt x="0" y="314324"/>
                </a:lnTo>
                <a:lnTo>
                  <a:pt x="0" y="0"/>
                </a:lnTo>
                <a:close/>
              </a:path>
            </a:pathLst>
          </a:custGeom>
          <a:solidFill>
            <a:srgbClr val="146EC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8;p1"/>
          <p:cNvSpPr/>
          <p:nvPr/>
        </p:nvSpPr>
        <p:spPr>
          <a:xfrm>
            <a:off x="0" y="9705975"/>
            <a:ext cx="18288000" cy="581025"/>
          </a:xfrm>
          <a:custGeom>
            <a:rect b="b" l="l" r="r" t="t"/>
            <a:pathLst>
              <a:path extrusionOk="0" h="581025" w="18288000">
                <a:moveTo>
                  <a:pt x="0" y="581024"/>
                </a:moveTo>
                <a:lnTo>
                  <a:pt x="18288000" y="581024"/>
                </a:lnTo>
                <a:lnTo>
                  <a:pt x="18288000" y="0"/>
                </a:lnTo>
                <a:lnTo>
                  <a:pt x="0" y="0"/>
                </a:lnTo>
                <a:lnTo>
                  <a:pt x="0" y="581024"/>
                </a:lnTo>
                <a:close/>
              </a:path>
            </a:pathLst>
          </a:custGeom>
          <a:solidFill>
            <a:srgbClr val="146EC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9;p1"/>
          <p:cNvSpPr/>
          <p:nvPr/>
        </p:nvSpPr>
        <p:spPr>
          <a:xfrm>
            <a:off x="0" y="1148219"/>
            <a:ext cx="557530" cy="8000365"/>
          </a:xfrm>
          <a:custGeom>
            <a:rect b="b" l="l" r="r" t="t"/>
            <a:pathLst>
              <a:path extrusionOk="0" h="8000365" w="557530">
                <a:moveTo>
                  <a:pt x="0" y="8000111"/>
                </a:moveTo>
                <a:lnTo>
                  <a:pt x="0" y="0"/>
                </a:lnTo>
                <a:lnTo>
                  <a:pt x="557212" y="0"/>
                </a:lnTo>
                <a:lnTo>
                  <a:pt x="557212" y="8000111"/>
                </a:lnTo>
                <a:lnTo>
                  <a:pt x="0" y="8000111"/>
                </a:lnTo>
                <a:close/>
              </a:path>
            </a:pathLst>
          </a:custGeom>
          <a:solidFill>
            <a:srgbClr val="146EC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;p1"/>
          <p:cNvSpPr/>
          <p:nvPr/>
        </p:nvSpPr>
        <p:spPr>
          <a:xfrm>
            <a:off x="17749773" y="1148219"/>
            <a:ext cx="538480" cy="8000365"/>
          </a:xfrm>
          <a:custGeom>
            <a:rect b="b" l="l" r="r" t="t"/>
            <a:pathLst>
              <a:path extrusionOk="0" h="8000365" w="538480">
                <a:moveTo>
                  <a:pt x="0" y="8000111"/>
                </a:moveTo>
                <a:lnTo>
                  <a:pt x="0" y="0"/>
                </a:lnTo>
                <a:lnTo>
                  <a:pt x="538162" y="0"/>
                </a:lnTo>
                <a:lnTo>
                  <a:pt x="538162" y="8000111"/>
                </a:lnTo>
                <a:lnTo>
                  <a:pt x="0" y="8000111"/>
                </a:lnTo>
                <a:close/>
              </a:path>
            </a:pathLst>
          </a:custGeom>
          <a:solidFill>
            <a:srgbClr val="146EC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1;p1"/>
          <p:cNvSpPr txBox="1"/>
          <p:nvPr>
            <p:ph type="title"/>
          </p:nvPr>
        </p:nvSpPr>
        <p:spPr>
          <a:xfrm>
            <a:off x="5674179" y="5621399"/>
            <a:ext cx="6939641" cy="16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3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" name="Google Shape;12;p1"/>
          <p:cNvSpPr txBox="1"/>
          <p:nvPr>
            <p:ph idx="1" type="body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7963854" y="9910726"/>
            <a:ext cx="1414145" cy="2082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0" type="dt"/>
          </p:nvPr>
        </p:nvSpPr>
        <p:spPr>
          <a:xfrm>
            <a:off x="9508823" y="9910726"/>
            <a:ext cx="1955165" cy="20827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2" type="sldNum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sz="18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b="0" u="none"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8"/>
          <p:cNvSpPr txBox="1"/>
          <p:nvPr>
            <p:ph type="title"/>
          </p:nvPr>
        </p:nvSpPr>
        <p:spPr>
          <a:xfrm>
            <a:off x="1257300" y="547688"/>
            <a:ext cx="15773400" cy="198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Calibri"/>
              <a:buNone/>
              <a:defRPr b="0" i="0" sz="6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2pPr>
            <a:lvl3pPr lvl="2" rtl="0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3pPr>
            <a:lvl4pPr lvl="3" rtl="0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4pPr>
            <a:lvl5pPr lvl="4" rtl="0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5pPr>
            <a:lvl6pPr lvl="5" rtl="0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6pPr>
            <a:lvl7pPr lvl="6" rtl="0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7pPr>
            <a:lvl8pPr lvl="7" rtl="0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8pPr>
            <a:lvl9pPr lvl="8" rtl="0">
              <a:spcBef>
                <a:spcPts val="0"/>
              </a:spcBef>
              <a:spcAft>
                <a:spcPts val="0"/>
              </a:spcAft>
              <a:buSzPts val="2100"/>
              <a:buNone/>
              <a:defRPr sz="2700"/>
            </a:lvl9pPr>
          </a:lstStyle>
          <a:p/>
        </p:txBody>
      </p:sp>
      <p:sp>
        <p:nvSpPr>
          <p:cNvPr id="54" name="Google Shape;54;p8"/>
          <p:cNvSpPr txBox="1"/>
          <p:nvPr>
            <p:ph idx="1" type="body"/>
          </p:nvPr>
        </p:nvSpPr>
        <p:spPr>
          <a:xfrm>
            <a:off x="1257300" y="2738438"/>
            <a:ext cx="15773400" cy="6526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>
            <a:lvl1pPr indent="-495300" lvl="0" marL="457200" marR="0" rtl="0" algn="l">
              <a:lnSpc>
                <a:spcPct val="90000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Char char="•"/>
              <a:defRPr b="0" i="0" sz="4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57200" lvl="1" marL="914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Char char="•"/>
              <a:defRPr b="0" i="0" sz="3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419100" lvl="2" marL="1371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Char char="•"/>
              <a:defRPr b="0" i="0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400050" lvl="3" marL="1828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400050" lvl="4" marL="22860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400050" lvl="5" marL="27432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400050" lvl="6" marL="32004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400050" lvl="7" marL="36576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400050" lvl="8" marL="4114800" marR="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Arial"/>
              <a:buChar char="•"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8"/>
          <p:cNvSpPr txBox="1"/>
          <p:nvPr>
            <p:ph idx="10" type="dt"/>
          </p:nvPr>
        </p:nvSpPr>
        <p:spPr>
          <a:xfrm>
            <a:off x="1257300" y="9534525"/>
            <a:ext cx="41148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Google Shape;56;p8"/>
          <p:cNvSpPr txBox="1"/>
          <p:nvPr>
            <p:ph idx="11" type="ftr"/>
          </p:nvPr>
        </p:nvSpPr>
        <p:spPr>
          <a:xfrm>
            <a:off x="6057900" y="9534525"/>
            <a:ext cx="61722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2100"/>
              <a:buNone/>
              <a:defRPr b="0" i="0" sz="27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12915900" y="9534525"/>
            <a:ext cx="41148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Relationship Id="rId4" Type="http://schemas.openxmlformats.org/officeDocument/2006/relationships/image" Target="../media/image23.png"/><Relationship Id="rId5" Type="http://schemas.openxmlformats.org/officeDocument/2006/relationships/image" Target="../media/image18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Relationship Id="rId4" Type="http://schemas.openxmlformats.org/officeDocument/2006/relationships/image" Target="../media/image23.png"/><Relationship Id="rId5" Type="http://schemas.openxmlformats.org/officeDocument/2006/relationships/image" Target="../media/image15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Relationship Id="rId4" Type="http://schemas.openxmlformats.org/officeDocument/2006/relationships/image" Target="../media/image23.png"/><Relationship Id="rId5" Type="http://schemas.openxmlformats.org/officeDocument/2006/relationships/image" Target="../media/image16.jpg"/><Relationship Id="rId6" Type="http://schemas.openxmlformats.org/officeDocument/2006/relationships/image" Target="../media/image17.jpg"/><Relationship Id="rId7" Type="http://schemas.openxmlformats.org/officeDocument/2006/relationships/image" Target="../media/image22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jpg"/><Relationship Id="rId4" Type="http://schemas.openxmlformats.org/officeDocument/2006/relationships/image" Target="../media/image24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Relationship Id="rId4" Type="http://schemas.openxmlformats.org/officeDocument/2006/relationships/image" Target="../media/image23.png"/><Relationship Id="rId5" Type="http://schemas.openxmlformats.org/officeDocument/2006/relationships/image" Target="../media/image25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Relationship Id="rId4" Type="http://schemas.openxmlformats.org/officeDocument/2006/relationships/image" Target="../media/image23.png"/><Relationship Id="rId5" Type="http://schemas.openxmlformats.org/officeDocument/2006/relationships/image" Target="../media/image13.png"/><Relationship Id="rId6" Type="http://schemas.openxmlformats.org/officeDocument/2006/relationships/image" Target="../media/image1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Relationship Id="rId4" Type="http://schemas.openxmlformats.org/officeDocument/2006/relationships/image" Target="../media/image23.png"/><Relationship Id="rId5" Type="http://schemas.openxmlformats.org/officeDocument/2006/relationships/image" Target="../media/image10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1.png"/><Relationship Id="rId4" Type="http://schemas.openxmlformats.org/officeDocument/2006/relationships/image" Target="../media/image23.png"/><Relationship Id="rId5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23.png"/><Relationship Id="rId9" Type="http://schemas.openxmlformats.org/officeDocument/2006/relationships/image" Target="../media/image2.png"/><Relationship Id="rId5" Type="http://schemas.openxmlformats.org/officeDocument/2006/relationships/image" Target="../media/image4.png"/><Relationship Id="rId6" Type="http://schemas.openxmlformats.org/officeDocument/2006/relationships/image" Target="../media/image9.png"/><Relationship Id="rId7" Type="http://schemas.openxmlformats.org/officeDocument/2006/relationships/image" Target="../media/image8.png"/><Relationship Id="rId8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Relationship Id="rId4" Type="http://schemas.openxmlformats.org/officeDocument/2006/relationships/image" Target="../media/image23.png"/><Relationship Id="rId5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23.png"/><Relationship Id="rId5" Type="http://schemas.openxmlformats.org/officeDocument/2006/relationships/image" Target="../media/image2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23.png"/><Relationship Id="rId5" Type="http://schemas.openxmlformats.org/officeDocument/2006/relationships/image" Target="../media/image1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png"/><Relationship Id="rId4" Type="http://schemas.openxmlformats.org/officeDocument/2006/relationships/image" Target="../media/image23.png"/><Relationship Id="rId5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dk1">
              <a:alpha val="56860"/>
            </a:schemeClr>
          </a:solidFill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>
                <a:solidFill>
                  <a:srgbClr val="00B0F0"/>
                </a:solidFill>
              </a:rPr>
              <a:t>DEALER PROGRAM</a:t>
            </a:r>
            <a:endParaRPr sz="2100">
              <a:solidFill>
                <a:srgbClr val="00B0F0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7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Learning Management System</a:t>
            </a:r>
            <a:endParaRPr sz="2100"/>
          </a:p>
        </p:txBody>
      </p:sp>
      <p:pic>
        <p:nvPicPr>
          <p:cNvPr id="132" name="Google Shape;132;p2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75859" y="1110726"/>
            <a:ext cx="4536282" cy="13511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9"/>
          <p:cNvSpPr txBox="1"/>
          <p:nvPr>
            <p:ph idx="12" type="sldNum"/>
          </p:nvPr>
        </p:nvSpPr>
        <p:spPr>
          <a:xfrm>
            <a:off x="13701713" y="9290754"/>
            <a:ext cx="41148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33" name="Google Shape;233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0038" y="214313"/>
            <a:ext cx="3218600" cy="958665"/>
          </a:xfrm>
          <a:prstGeom prst="rect">
            <a:avLst/>
          </a:prstGeom>
          <a:noFill/>
          <a:ln>
            <a:noFill/>
          </a:ln>
        </p:spPr>
      </p:pic>
      <p:sp>
        <p:nvSpPr>
          <p:cNvPr id="234" name="Google Shape;234;p29"/>
          <p:cNvSpPr txBox="1"/>
          <p:nvPr/>
        </p:nvSpPr>
        <p:spPr>
          <a:xfrm>
            <a:off x="4077188" y="584100"/>
            <a:ext cx="13253100" cy="7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2B85E9"/>
                </a:solidFill>
              </a:rPr>
              <a:t>PENDING PAYMENT - FOR ADMIN TO HANDLE PAYMENT</a:t>
            </a:r>
            <a:endParaRPr sz="3300">
              <a:solidFill>
                <a:srgbClr val="2B85E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5" name="Google Shape;235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9838391"/>
            <a:ext cx="18288004" cy="448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2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02113" y="1698913"/>
            <a:ext cx="16483774" cy="7613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0"/>
          <p:cNvSpPr txBox="1"/>
          <p:nvPr>
            <p:ph idx="12" type="sldNum"/>
          </p:nvPr>
        </p:nvSpPr>
        <p:spPr>
          <a:xfrm>
            <a:off x="13701713" y="9290754"/>
            <a:ext cx="41148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42" name="Google Shape;242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0038" y="214313"/>
            <a:ext cx="3218600" cy="958665"/>
          </a:xfrm>
          <a:prstGeom prst="rect">
            <a:avLst/>
          </a:prstGeom>
          <a:noFill/>
          <a:ln>
            <a:noFill/>
          </a:ln>
        </p:spPr>
      </p:pic>
      <p:sp>
        <p:nvSpPr>
          <p:cNvPr id="243" name="Google Shape;243;p30"/>
          <p:cNvSpPr txBox="1"/>
          <p:nvPr/>
        </p:nvSpPr>
        <p:spPr>
          <a:xfrm>
            <a:off x="4077188" y="584100"/>
            <a:ext cx="13253100" cy="7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2B85E9"/>
                </a:solidFill>
              </a:rPr>
              <a:t>PAYMENT HISTORY</a:t>
            </a:r>
            <a:endParaRPr sz="3300">
              <a:solidFill>
                <a:srgbClr val="2B85E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4" name="Google Shape;244;p3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9838391"/>
            <a:ext cx="18288004" cy="448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5" name="Google Shape;245;p3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02115" y="1790700"/>
            <a:ext cx="16800085" cy="7808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1"/>
          <p:cNvSpPr txBox="1"/>
          <p:nvPr>
            <p:ph idx="12" type="sldNum"/>
          </p:nvPr>
        </p:nvSpPr>
        <p:spPr>
          <a:xfrm>
            <a:off x="13701713" y="9290754"/>
            <a:ext cx="41148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51" name="Google Shape;251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0038" y="214313"/>
            <a:ext cx="3218600" cy="958665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1"/>
          <p:cNvSpPr txBox="1"/>
          <p:nvPr/>
        </p:nvSpPr>
        <p:spPr>
          <a:xfrm>
            <a:off x="4077188" y="584100"/>
            <a:ext cx="13253100" cy="7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2B85E9"/>
                </a:solidFill>
              </a:rPr>
              <a:t>OUR ESTEEMED DEALERS...</a:t>
            </a:r>
            <a:endParaRPr sz="3300">
              <a:solidFill>
                <a:srgbClr val="2B85E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3" name="Google Shape;253;p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9838391"/>
            <a:ext cx="18288004" cy="448609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31"/>
          <p:cNvSpPr/>
          <p:nvPr/>
        </p:nvSpPr>
        <p:spPr>
          <a:xfrm>
            <a:off x="1438275" y="3486150"/>
            <a:ext cx="3609900" cy="16002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5" name="Google Shape;255;p31"/>
          <p:cNvSpPr/>
          <p:nvPr/>
        </p:nvSpPr>
        <p:spPr>
          <a:xfrm>
            <a:off x="13515975" y="3495675"/>
            <a:ext cx="3171900" cy="15621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6" name="Google Shape;256;p31"/>
          <p:cNvSpPr/>
          <p:nvPr/>
        </p:nvSpPr>
        <p:spPr>
          <a:xfrm>
            <a:off x="5524500" y="3467100"/>
            <a:ext cx="7591500" cy="16383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32"/>
          <p:cNvSpPr/>
          <p:nvPr/>
        </p:nvSpPr>
        <p:spPr>
          <a:xfrm>
            <a:off x="0" y="6815139"/>
            <a:ext cx="18288000" cy="2971800"/>
          </a:xfrm>
          <a:prstGeom prst="rect">
            <a:avLst/>
          </a:prstGeom>
          <a:solidFill>
            <a:schemeClr val="dk1">
              <a:alpha val="56860"/>
            </a:schemeClr>
          </a:solidFill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Thanks for attending &amp; </a:t>
            </a:r>
            <a:r>
              <a:rPr lang="en-US" sz="5400">
                <a:solidFill>
                  <a:schemeClr val="lt1"/>
                </a:solidFill>
              </a:rPr>
              <a:t>Become our dealer</a:t>
            </a:r>
            <a:r>
              <a:rPr lang="en-US" sz="5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 sz="2100"/>
          </a:p>
        </p:txBody>
      </p:sp>
      <p:pic>
        <p:nvPicPr>
          <p:cNvPr id="263" name="Google Shape;263;p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6486" y="295233"/>
            <a:ext cx="2525317" cy="7521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3"/>
          <p:cNvSpPr txBox="1"/>
          <p:nvPr>
            <p:ph idx="12" type="sldNum"/>
          </p:nvPr>
        </p:nvSpPr>
        <p:spPr>
          <a:xfrm>
            <a:off x="13701713" y="9290754"/>
            <a:ext cx="41148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69" name="Google Shape;269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0038" y="214313"/>
            <a:ext cx="3218600" cy="958665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33"/>
          <p:cNvSpPr txBox="1"/>
          <p:nvPr/>
        </p:nvSpPr>
        <p:spPr>
          <a:xfrm>
            <a:off x="4564875" y="584100"/>
            <a:ext cx="12417300" cy="9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>
                <a:solidFill>
                  <a:srgbClr val="2B85E9"/>
                </a:solidFill>
              </a:rPr>
              <a:t>QUESTIONS?</a:t>
            </a:r>
            <a:endParaRPr sz="3600">
              <a:solidFill>
                <a:srgbClr val="2B85E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71" name="Google Shape;271;p3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9838391"/>
            <a:ext cx="18288004" cy="448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2" name="Google Shape;272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19285" y="2537925"/>
            <a:ext cx="9249413" cy="521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1"/>
          <p:cNvSpPr txBox="1"/>
          <p:nvPr>
            <p:ph idx="12" type="sldNum"/>
          </p:nvPr>
        </p:nvSpPr>
        <p:spPr>
          <a:xfrm>
            <a:off x="13701713" y="9290754"/>
            <a:ext cx="41148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38" name="Google Shape;13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0038" y="214313"/>
            <a:ext cx="3218600" cy="958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9838391"/>
            <a:ext cx="18288004" cy="448609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21"/>
          <p:cNvSpPr/>
          <p:nvPr/>
        </p:nvSpPr>
        <p:spPr>
          <a:xfrm>
            <a:off x="1386150" y="4572000"/>
            <a:ext cx="15515700" cy="37182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3300">
                <a:solidFill>
                  <a:schemeClr val="dk1"/>
                </a:solidFill>
              </a:rPr>
              <a:t>We are seeking a Dealer Channel who are serious about expanding their portfolio in the </a:t>
            </a:r>
            <a:r>
              <a:rPr lang="en-US" sz="3300">
                <a:solidFill>
                  <a:schemeClr val="dk1"/>
                </a:solidFill>
              </a:rPr>
              <a:t>Training</a:t>
            </a:r>
            <a:r>
              <a:rPr lang="en-US" sz="3300">
                <a:solidFill>
                  <a:schemeClr val="dk1"/>
                </a:solidFill>
              </a:rPr>
              <a:t> and Development Industry Medical, relating to Government, Corporate, Education, and small to medium enterprises.</a:t>
            </a:r>
            <a:br>
              <a:rPr lang="en-US" sz="3300">
                <a:solidFill>
                  <a:schemeClr val="dk1"/>
                </a:solidFill>
              </a:rPr>
            </a:br>
            <a:r>
              <a:rPr lang="en-US" sz="3300">
                <a:solidFill>
                  <a:schemeClr val="dk1"/>
                </a:solidFill>
              </a:rPr>
              <a:t> </a:t>
            </a:r>
            <a:br>
              <a:rPr lang="en-US" sz="3300">
                <a:solidFill>
                  <a:schemeClr val="dk1"/>
                </a:solidFill>
              </a:rPr>
            </a:br>
            <a:r>
              <a:rPr lang="en-US" sz="3300">
                <a:solidFill>
                  <a:schemeClr val="dk1"/>
                </a:solidFill>
              </a:rPr>
              <a:t>Your customer base will be very keen to expand in Health and Safety, Compliance, Generic, and affordable training previously not accessible together with accurate record keeping.</a:t>
            </a:r>
            <a:endParaRPr sz="3300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300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sz="3300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700">
              <a:solidFill>
                <a:schemeClr val="dk1"/>
              </a:solidFill>
            </a:endParaRPr>
          </a:p>
        </p:txBody>
      </p:sp>
      <p:grpSp>
        <p:nvGrpSpPr>
          <p:cNvPr id="141" name="Google Shape;141;p21"/>
          <p:cNvGrpSpPr/>
          <p:nvPr/>
        </p:nvGrpSpPr>
        <p:grpSpPr>
          <a:xfrm>
            <a:off x="5980950" y="624050"/>
            <a:ext cx="6326100" cy="4074800"/>
            <a:chOff x="9513800" y="2607875"/>
            <a:chExt cx="6326100" cy="4074800"/>
          </a:xfrm>
        </p:grpSpPr>
        <p:sp>
          <p:nvSpPr>
            <p:cNvPr id="142" name="Google Shape;142;p21"/>
            <p:cNvSpPr txBox="1"/>
            <p:nvPr/>
          </p:nvSpPr>
          <p:spPr>
            <a:xfrm>
              <a:off x="9513800" y="4801375"/>
              <a:ext cx="6326100" cy="1881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50" lIns="137150" spcFirstLastPara="1" rIns="137150" wrap="square" tIns="6855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rgbClr val="2B85E9"/>
                  </a:solidFill>
                </a:rPr>
                <a:t>ABOUT SMART TRAINER </a:t>
              </a:r>
              <a:endParaRPr sz="3600">
                <a:solidFill>
                  <a:srgbClr val="2B85E9"/>
                </a:solidFill>
              </a:endParaRPr>
            </a:p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rgbClr val="2B85E9"/>
                  </a:solidFill>
                </a:rPr>
                <a:t>DEALER PROGRAM</a:t>
              </a:r>
              <a:endParaRPr sz="3600">
                <a:solidFill>
                  <a:srgbClr val="2B85E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21"/>
            <p:cNvSpPr/>
            <p:nvPr/>
          </p:nvSpPr>
          <p:spPr>
            <a:xfrm>
              <a:off x="13092300" y="2607875"/>
              <a:ext cx="1409700" cy="140970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" name="Google Shape;144;p21"/>
            <p:cNvSpPr/>
            <p:nvPr/>
          </p:nvSpPr>
          <p:spPr>
            <a:xfrm>
              <a:off x="10892093" y="2609195"/>
              <a:ext cx="2971800" cy="2969100"/>
            </a:xfrm>
            <a:prstGeom prst="rect">
              <a:avLst/>
            </a:prstGeom>
            <a:blipFill rotWithShape="1">
              <a:blip r:embed="rId6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2"/>
          <p:cNvSpPr txBox="1"/>
          <p:nvPr>
            <p:ph idx="12" type="sldNum"/>
          </p:nvPr>
        </p:nvSpPr>
        <p:spPr>
          <a:xfrm>
            <a:off x="13701713" y="9290754"/>
            <a:ext cx="41148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0" name="Google Shape;150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0038" y="214313"/>
            <a:ext cx="3218600" cy="958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9838391"/>
            <a:ext cx="18288004" cy="448609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2"/>
          <p:cNvSpPr/>
          <p:nvPr/>
        </p:nvSpPr>
        <p:spPr>
          <a:xfrm>
            <a:off x="1556850" y="4296100"/>
            <a:ext cx="15174300" cy="31557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3000">
                <a:solidFill>
                  <a:schemeClr val="dk1"/>
                </a:solidFill>
              </a:rPr>
              <a:t>IDEALLY OUR PARTNERS WILL BE ACTIVELY INVOLVED IN HANDS-ON TRAINING OF CORPORATE BUSINESSES AND WILL HAVE STRONG RELATIONSHIPS WITH THEIR EXISTING CUSTOMERS.</a:t>
            </a:r>
            <a:br>
              <a:rPr lang="en-US" sz="3000">
                <a:solidFill>
                  <a:schemeClr val="dk1"/>
                </a:solidFill>
              </a:rPr>
            </a:br>
            <a:endParaRPr sz="3000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3000">
                <a:solidFill>
                  <a:schemeClr val="dk1"/>
                </a:solidFill>
              </a:rPr>
              <a:t>THEY WILL SEE SMART TRAINER AS A TOTAL SOLUTION TO CONNECTED TO HANDS ON TRAINING TO SUIT MODERN TRAINING NEEDS OF STAFF ALONG WITH WHAT TRADITIONAL TRAINING YOU ARE CURRENTLY DOING NOW</a:t>
            </a:r>
            <a:endParaRPr sz="3000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  <p:grpSp>
        <p:nvGrpSpPr>
          <p:cNvPr id="153" name="Google Shape;153;p22"/>
          <p:cNvGrpSpPr/>
          <p:nvPr/>
        </p:nvGrpSpPr>
        <p:grpSpPr>
          <a:xfrm>
            <a:off x="5980950" y="818250"/>
            <a:ext cx="6326100" cy="3403200"/>
            <a:chOff x="5980950" y="651950"/>
            <a:chExt cx="6326100" cy="3403200"/>
          </a:xfrm>
        </p:grpSpPr>
        <p:sp>
          <p:nvSpPr>
            <p:cNvPr id="154" name="Google Shape;154;p22"/>
            <p:cNvSpPr txBox="1"/>
            <p:nvPr/>
          </p:nvSpPr>
          <p:spPr>
            <a:xfrm>
              <a:off x="5980950" y="2988350"/>
              <a:ext cx="6326100" cy="106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68550" lIns="137150" spcFirstLastPara="1" rIns="137150" wrap="square" tIns="68550">
              <a:noAutofit/>
            </a:bodyPr>
            <a:lstStyle/>
            <a:p>
              <a:pPr indent="0" lvl="0" marL="0" marR="0" rtl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3600">
                  <a:solidFill>
                    <a:srgbClr val="2B85E9"/>
                  </a:solidFill>
                </a:rPr>
                <a:t>STRATEGY</a:t>
              </a:r>
              <a:endParaRPr sz="3600">
                <a:solidFill>
                  <a:srgbClr val="2B85E9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22"/>
            <p:cNvSpPr/>
            <p:nvPr/>
          </p:nvSpPr>
          <p:spPr>
            <a:xfrm>
              <a:off x="7338650" y="651950"/>
              <a:ext cx="1962000" cy="1962000"/>
            </a:xfrm>
            <a:prstGeom prst="rect">
              <a:avLst/>
            </a:prstGeom>
            <a:blipFill rotWithShape="1">
              <a:blip r:embed="rId5">
                <a:alphaModFix/>
              </a:blip>
              <a:stretch>
                <a:fillRect b="0" l="0" r="0" t="0"/>
              </a:stretch>
            </a:blip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56" name="Google Shape;156;p22"/>
            <p:cNvSpPr txBox="1"/>
            <p:nvPr/>
          </p:nvSpPr>
          <p:spPr>
            <a:xfrm>
              <a:off x="9458300" y="651951"/>
              <a:ext cx="1489800" cy="554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59675">
              <a:noAutofit/>
            </a:bodyPr>
            <a:lstStyle/>
            <a:p>
              <a:pPr indent="0" lvl="0" marL="1270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146ECF"/>
                  </a:solidFill>
                  <a:latin typeface="Arial"/>
                  <a:ea typeface="Arial"/>
                  <a:cs typeface="Arial"/>
                  <a:sym typeface="Arial"/>
                </a:rPr>
                <a:t>H</a:t>
              </a:r>
              <a:r>
                <a:rPr lang="en-US" sz="1400">
                  <a:solidFill>
                    <a:srgbClr val="146EC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400">
                  <a:solidFill>
                    <a:srgbClr val="146ECF"/>
                  </a:solidFill>
                  <a:latin typeface="Arial"/>
                  <a:ea typeface="Arial"/>
                  <a:cs typeface="Arial"/>
                  <a:sym typeface="Arial"/>
                </a:rPr>
                <a:t>O</a:t>
              </a:r>
              <a:r>
                <a:rPr lang="en-US" sz="1400">
                  <a:solidFill>
                    <a:srgbClr val="146ECF"/>
                  </a:solidFill>
                  <a:latin typeface="Arial"/>
                  <a:ea typeface="Arial"/>
                  <a:cs typeface="Arial"/>
                  <a:sym typeface="Arial"/>
                </a:rPr>
                <a:t> </a:t>
              </a:r>
              <a:r>
                <a:rPr lang="en-US" sz="1400">
                  <a:solidFill>
                    <a:srgbClr val="146ECF"/>
                  </a:solidFill>
                  <a:latin typeface="Arial"/>
                  <a:ea typeface="Arial"/>
                  <a:cs typeface="Arial"/>
                  <a:sym typeface="Arial"/>
                </a:rPr>
                <a:t>W</a:t>
              </a:r>
              <a:r>
                <a:rPr lang="en-US" sz="1400">
                  <a:solidFill>
                    <a:srgbClr val="146ECF"/>
                  </a:solidFill>
                  <a:latin typeface="Arial"/>
                  <a:ea typeface="Arial"/>
                  <a:cs typeface="Arial"/>
                  <a:sym typeface="Arial"/>
                </a:rPr>
                <a:t>	D</a:t>
              </a:r>
              <a:r>
                <a:rPr lang="en-US" sz="1400">
                  <a:solidFill>
                    <a:srgbClr val="146ECF"/>
                  </a:solidFill>
                  <a:latin typeface="Arial"/>
                  <a:ea typeface="Arial"/>
                  <a:cs typeface="Arial"/>
                  <a:sym typeface="Arial"/>
                </a:rPr>
                <a:t> O</a:t>
              </a:r>
              <a:endParaRPr sz="14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  <a:p>
              <a:pPr indent="0" lvl="0" marL="12700" marR="0" rtl="0" algn="l">
                <a:lnSpc>
                  <a:spcPct val="100000"/>
                </a:lnSpc>
                <a:spcBef>
                  <a:spcPts val="37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rgbClr val="146ECF"/>
                  </a:solidFill>
                  <a:latin typeface="Arial"/>
                  <a:ea typeface="Arial"/>
                  <a:cs typeface="Arial"/>
                  <a:sym typeface="Arial"/>
                </a:rPr>
                <a:t>W E	W O R K </a:t>
              </a:r>
              <a:r>
                <a:rPr lang="en-US" sz="1450">
                  <a:solidFill>
                    <a:srgbClr val="146ECF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 sz="145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22"/>
            <p:cNvSpPr/>
            <p:nvPr/>
          </p:nvSpPr>
          <p:spPr>
            <a:xfrm>
              <a:off x="9541306" y="1441251"/>
              <a:ext cx="696595" cy="685164"/>
            </a:xfrm>
            <a:custGeom>
              <a:rect b="b" l="l" r="r" t="t"/>
              <a:pathLst>
                <a:path extrusionOk="0" h="685164" w="696595">
                  <a:moveTo>
                    <a:pt x="483395" y="615638"/>
                  </a:moveTo>
                  <a:lnTo>
                    <a:pt x="414339" y="615638"/>
                  </a:lnTo>
                  <a:lnTo>
                    <a:pt x="414339" y="479770"/>
                  </a:lnTo>
                  <a:lnTo>
                    <a:pt x="367202" y="466772"/>
                  </a:lnTo>
                  <a:lnTo>
                    <a:pt x="324450" y="445044"/>
                  </a:lnTo>
                  <a:lnTo>
                    <a:pt x="287129" y="415621"/>
                  </a:lnTo>
                  <a:lnTo>
                    <a:pt x="256282" y="379539"/>
                  </a:lnTo>
                  <a:lnTo>
                    <a:pt x="232954" y="337834"/>
                  </a:lnTo>
                  <a:lnTo>
                    <a:pt x="218192" y="291541"/>
                  </a:lnTo>
                  <a:lnTo>
                    <a:pt x="213039" y="241697"/>
                  </a:lnTo>
                  <a:lnTo>
                    <a:pt x="217951" y="192997"/>
                  </a:lnTo>
                  <a:lnTo>
                    <a:pt x="232037" y="147632"/>
                  </a:lnTo>
                  <a:lnTo>
                    <a:pt x="254326" y="106577"/>
                  </a:lnTo>
                  <a:lnTo>
                    <a:pt x="283843" y="70804"/>
                  </a:lnTo>
                  <a:lnTo>
                    <a:pt x="319616" y="41287"/>
                  </a:lnTo>
                  <a:lnTo>
                    <a:pt x="360671" y="18998"/>
                  </a:lnTo>
                  <a:lnTo>
                    <a:pt x="406036" y="4911"/>
                  </a:lnTo>
                  <a:lnTo>
                    <a:pt x="454737" y="0"/>
                  </a:lnTo>
                  <a:lnTo>
                    <a:pt x="503437" y="4911"/>
                  </a:lnTo>
                  <a:lnTo>
                    <a:pt x="548802" y="18998"/>
                  </a:lnTo>
                  <a:lnTo>
                    <a:pt x="589857" y="41287"/>
                  </a:lnTo>
                  <a:lnTo>
                    <a:pt x="625630" y="70804"/>
                  </a:lnTo>
                  <a:lnTo>
                    <a:pt x="655147" y="106577"/>
                  </a:lnTo>
                  <a:lnTo>
                    <a:pt x="677436" y="147632"/>
                  </a:lnTo>
                  <a:lnTo>
                    <a:pt x="691523" y="192997"/>
                  </a:lnTo>
                  <a:lnTo>
                    <a:pt x="696434" y="241697"/>
                  </a:lnTo>
                  <a:lnTo>
                    <a:pt x="692202" y="286967"/>
                  </a:lnTo>
                  <a:lnTo>
                    <a:pt x="680020" y="329423"/>
                  </a:lnTo>
                  <a:lnTo>
                    <a:pt x="660664" y="368290"/>
                  </a:lnTo>
                  <a:lnTo>
                    <a:pt x="634909" y="402793"/>
                  </a:lnTo>
                  <a:lnTo>
                    <a:pt x="603530" y="432157"/>
                  </a:lnTo>
                  <a:lnTo>
                    <a:pt x="567301" y="455608"/>
                  </a:lnTo>
                  <a:lnTo>
                    <a:pt x="526998" y="472370"/>
                  </a:lnTo>
                  <a:lnTo>
                    <a:pt x="483395" y="481669"/>
                  </a:lnTo>
                  <a:lnTo>
                    <a:pt x="483395" y="615638"/>
                  </a:lnTo>
                  <a:close/>
                </a:path>
                <a:path extrusionOk="0" h="685164" w="696595">
                  <a:moveTo>
                    <a:pt x="86320" y="304884"/>
                  </a:moveTo>
                  <a:lnTo>
                    <a:pt x="66137" y="300822"/>
                  </a:lnTo>
                  <a:lnTo>
                    <a:pt x="49677" y="289735"/>
                  </a:lnTo>
                  <a:lnTo>
                    <a:pt x="38590" y="273274"/>
                  </a:lnTo>
                  <a:lnTo>
                    <a:pt x="34528" y="253092"/>
                  </a:lnTo>
                  <a:lnTo>
                    <a:pt x="38590" y="232909"/>
                  </a:lnTo>
                  <a:lnTo>
                    <a:pt x="49677" y="216448"/>
                  </a:lnTo>
                  <a:lnTo>
                    <a:pt x="66137" y="205362"/>
                  </a:lnTo>
                  <a:lnTo>
                    <a:pt x="86320" y="201299"/>
                  </a:lnTo>
                  <a:lnTo>
                    <a:pt x="106503" y="205362"/>
                  </a:lnTo>
                  <a:lnTo>
                    <a:pt x="122963" y="216448"/>
                  </a:lnTo>
                  <a:lnTo>
                    <a:pt x="134050" y="232909"/>
                  </a:lnTo>
                  <a:lnTo>
                    <a:pt x="138113" y="253092"/>
                  </a:lnTo>
                  <a:lnTo>
                    <a:pt x="134050" y="273274"/>
                  </a:lnTo>
                  <a:lnTo>
                    <a:pt x="122963" y="289735"/>
                  </a:lnTo>
                  <a:lnTo>
                    <a:pt x="106503" y="300822"/>
                  </a:lnTo>
                  <a:lnTo>
                    <a:pt x="86320" y="304884"/>
                  </a:lnTo>
                  <a:close/>
                </a:path>
                <a:path extrusionOk="0" h="685164" w="696595">
                  <a:moveTo>
                    <a:pt x="172641" y="512053"/>
                  </a:moveTo>
                  <a:lnTo>
                    <a:pt x="0" y="512053"/>
                  </a:lnTo>
                  <a:lnTo>
                    <a:pt x="0" y="373940"/>
                  </a:lnTo>
                  <a:lnTo>
                    <a:pt x="2724" y="360534"/>
                  </a:lnTo>
                  <a:lnTo>
                    <a:pt x="10142" y="349555"/>
                  </a:lnTo>
                  <a:lnTo>
                    <a:pt x="21121" y="342137"/>
                  </a:lnTo>
                  <a:lnTo>
                    <a:pt x="34528" y="339412"/>
                  </a:lnTo>
                  <a:lnTo>
                    <a:pt x="138113" y="339412"/>
                  </a:lnTo>
                  <a:lnTo>
                    <a:pt x="151519" y="342137"/>
                  </a:lnTo>
                  <a:lnTo>
                    <a:pt x="162498" y="349555"/>
                  </a:lnTo>
                  <a:lnTo>
                    <a:pt x="169916" y="360534"/>
                  </a:lnTo>
                  <a:lnTo>
                    <a:pt x="172641" y="373940"/>
                  </a:lnTo>
                  <a:lnTo>
                    <a:pt x="172641" y="512053"/>
                  </a:lnTo>
                  <a:close/>
                </a:path>
                <a:path extrusionOk="0" h="685164" w="696595">
                  <a:moveTo>
                    <a:pt x="586980" y="684695"/>
                  </a:moveTo>
                  <a:lnTo>
                    <a:pt x="34528" y="684695"/>
                  </a:lnTo>
                  <a:lnTo>
                    <a:pt x="34528" y="512053"/>
                  </a:lnTo>
                  <a:lnTo>
                    <a:pt x="138113" y="512053"/>
                  </a:lnTo>
                  <a:lnTo>
                    <a:pt x="138113" y="615638"/>
                  </a:lnTo>
                  <a:lnTo>
                    <a:pt x="586980" y="615638"/>
                  </a:lnTo>
                  <a:lnTo>
                    <a:pt x="586980" y="684695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0" lIns="0" spcFirstLastPara="1" rIns="0" wrap="square" tIns="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3"/>
          <p:cNvSpPr txBox="1"/>
          <p:nvPr>
            <p:ph idx="12" type="sldNum"/>
          </p:nvPr>
        </p:nvSpPr>
        <p:spPr>
          <a:xfrm>
            <a:off x="13701713" y="9290754"/>
            <a:ext cx="41148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63" name="Google Shape;163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0038" y="214313"/>
            <a:ext cx="3218600" cy="958665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3"/>
          <p:cNvSpPr txBox="1"/>
          <p:nvPr/>
        </p:nvSpPr>
        <p:spPr>
          <a:xfrm>
            <a:off x="4077188" y="584100"/>
            <a:ext cx="13253100" cy="7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2B85E9"/>
                </a:solidFill>
              </a:rPr>
              <a:t>INDUSTRIES WE COVER</a:t>
            </a:r>
            <a:endParaRPr sz="3300">
              <a:solidFill>
                <a:srgbClr val="2B85E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5" name="Google Shape;165;p2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9838391"/>
            <a:ext cx="18288004" cy="448609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3"/>
          <p:cNvSpPr/>
          <p:nvPr/>
        </p:nvSpPr>
        <p:spPr>
          <a:xfrm>
            <a:off x="1802250" y="1803088"/>
            <a:ext cx="14683500" cy="74052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4"/>
          <p:cNvSpPr txBox="1"/>
          <p:nvPr>
            <p:ph idx="12" type="sldNum"/>
          </p:nvPr>
        </p:nvSpPr>
        <p:spPr>
          <a:xfrm>
            <a:off x="13701713" y="9290754"/>
            <a:ext cx="41148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72" name="Google Shape;172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0038" y="214313"/>
            <a:ext cx="3218600" cy="958665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4"/>
          <p:cNvSpPr txBox="1"/>
          <p:nvPr/>
        </p:nvSpPr>
        <p:spPr>
          <a:xfrm>
            <a:off x="4077188" y="584100"/>
            <a:ext cx="13253100" cy="7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2B85E9"/>
                </a:solidFill>
              </a:rPr>
              <a:t>COMMISSION STRUCTURE</a:t>
            </a:r>
            <a:endParaRPr sz="3300">
              <a:solidFill>
                <a:srgbClr val="2B85E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4" name="Google Shape;174;p2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9838391"/>
            <a:ext cx="18288004" cy="448609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4"/>
          <p:cNvSpPr txBox="1"/>
          <p:nvPr/>
        </p:nvSpPr>
        <p:spPr>
          <a:xfrm>
            <a:off x="1363848" y="6406805"/>
            <a:ext cx="1403400" cy="299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46ECF"/>
                </a:solidFill>
                <a:latin typeface="Arial"/>
                <a:ea typeface="Arial"/>
                <a:cs typeface="Arial"/>
                <a:sym typeface="Arial"/>
              </a:rPr>
              <a:t>B R O N Z E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p24"/>
          <p:cNvSpPr txBox="1"/>
          <p:nvPr/>
        </p:nvSpPr>
        <p:spPr>
          <a:xfrm>
            <a:off x="1181486" y="7037006"/>
            <a:ext cx="1644600" cy="25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5225">
            <a:noAutofit/>
          </a:bodyPr>
          <a:lstStyle/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en-US">
                <a:solidFill>
                  <a:schemeClr val="dk2"/>
                </a:solidFill>
              </a:rPr>
              <a:t> </a:t>
            </a:r>
            <a:r>
              <a:rPr lang="en-US" sz="145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US" sz="1450">
                <a:solidFill>
                  <a:schemeClr val="dk2"/>
                </a:solidFill>
              </a:rPr>
              <a:t> </a:t>
            </a:r>
            <a:r>
              <a:rPr lang="en-US" sz="145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$ </a:t>
            </a:r>
            <a:r>
              <a:rPr lang="en-US"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2 5 </a:t>
            </a:r>
            <a:r>
              <a:rPr lang="en-US" sz="145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0 0 0</a:t>
            </a: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p24"/>
          <p:cNvSpPr txBox="1"/>
          <p:nvPr/>
        </p:nvSpPr>
        <p:spPr>
          <a:xfrm>
            <a:off x="4606071" y="6425855"/>
            <a:ext cx="2552700" cy="853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050">
            <a:noAutofit/>
          </a:bodyPr>
          <a:lstStyle/>
          <a:p>
            <a:pPr indent="0" lvl="0" marL="0" marR="571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46ECF"/>
                </a:solidFill>
                <a:latin typeface="Arial"/>
                <a:ea typeface="Arial"/>
                <a:cs typeface="Arial"/>
                <a:sym typeface="Arial"/>
              </a:rPr>
              <a:t>S I L V E R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None/>
            </a:pPr>
            <a:r>
              <a:t/>
            </a:r>
            <a:endParaRPr sz="22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$ </a:t>
            </a:r>
            <a:r>
              <a:rPr lang="en-US"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2 5 </a:t>
            </a:r>
            <a:r>
              <a:rPr lang="en-US" sz="145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0 0 1</a:t>
            </a:r>
            <a:r>
              <a:rPr lang="en-US">
                <a:solidFill>
                  <a:schemeClr val="dk2"/>
                </a:solidFill>
              </a:rPr>
              <a:t> </a:t>
            </a:r>
            <a:r>
              <a:rPr lang="en-US" sz="145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US" sz="1450">
                <a:solidFill>
                  <a:schemeClr val="dk2"/>
                </a:solidFill>
              </a:rPr>
              <a:t> </a:t>
            </a:r>
            <a:r>
              <a:rPr lang="en-US" sz="145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$ </a:t>
            </a:r>
            <a:r>
              <a:rPr lang="en-US"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7 5 </a:t>
            </a:r>
            <a:r>
              <a:rPr lang="en-US" sz="145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4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0 0 0</a:t>
            </a:r>
            <a:endParaRPr sz="14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8" name="Google Shape;178;p24"/>
          <p:cNvSpPr txBox="1"/>
          <p:nvPr/>
        </p:nvSpPr>
        <p:spPr>
          <a:xfrm>
            <a:off x="9611607" y="6434654"/>
            <a:ext cx="2708400" cy="8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2700">
            <a:noAutofit/>
          </a:bodyPr>
          <a:lstStyle/>
          <a:p>
            <a:pPr indent="0" lvl="0" marL="0" marR="508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146ECF"/>
                </a:solidFill>
                <a:latin typeface="Arial"/>
                <a:ea typeface="Arial"/>
                <a:cs typeface="Arial"/>
                <a:sym typeface="Arial"/>
              </a:rPr>
              <a:t>G O L D</a:t>
            </a:r>
            <a:endParaRPr sz="1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30"/>
              </a:spcBef>
              <a:spcAft>
                <a:spcPts val="0"/>
              </a:spcAft>
              <a:buNone/>
            </a:pPr>
            <a:r>
              <a:t/>
            </a:r>
            <a:endParaRPr sz="225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5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$ 7 5 , 0 0 1</a:t>
            </a:r>
            <a:r>
              <a:rPr lang="en-US" sz="1450">
                <a:solidFill>
                  <a:schemeClr val="dk2"/>
                </a:solidFill>
              </a:rPr>
              <a:t> </a:t>
            </a:r>
            <a:r>
              <a:rPr lang="en-US" sz="145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US" sz="1450">
                <a:solidFill>
                  <a:schemeClr val="dk2"/>
                </a:solidFill>
              </a:rPr>
              <a:t> </a:t>
            </a:r>
            <a:r>
              <a:rPr lang="en-US" sz="145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$ 1 5 0 , 0 0 0</a:t>
            </a:r>
            <a:endParaRPr sz="145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9" name="Google Shape;179;p24"/>
          <p:cNvSpPr/>
          <p:nvPr/>
        </p:nvSpPr>
        <p:spPr>
          <a:xfrm>
            <a:off x="3858471" y="3647425"/>
            <a:ext cx="13626465" cy="142875"/>
          </a:xfrm>
          <a:custGeom>
            <a:rect b="b" l="l" r="r" t="t"/>
            <a:pathLst>
              <a:path extrusionOk="0" h="142875" w="13626465">
                <a:moveTo>
                  <a:pt x="0" y="0"/>
                </a:moveTo>
                <a:lnTo>
                  <a:pt x="13626011" y="0"/>
                </a:lnTo>
                <a:lnTo>
                  <a:pt x="13626011" y="142875"/>
                </a:lnTo>
                <a:lnTo>
                  <a:pt x="0" y="142875"/>
                </a:lnTo>
                <a:lnTo>
                  <a:pt x="0" y="0"/>
                </a:lnTo>
                <a:close/>
              </a:path>
            </a:pathLst>
          </a:custGeom>
          <a:solidFill>
            <a:srgbClr val="146EC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0" name="Google Shape;180;p24"/>
          <p:cNvSpPr/>
          <p:nvPr/>
        </p:nvSpPr>
        <p:spPr>
          <a:xfrm>
            <a:off x="5751876" y="3542650"/>
            <a:ext cx="352425" cy="352425"/>
          </a:xfrm>
          <a:custGeom>
            <a:rect b="b" l="l" r="r" t="t"/>
            <a:pathLst>
              <a:path extrusionOk="0" h="352425" w="352425">
                <a:moveTo>
                  <a:pt x="176138" y="352424"/>
                </a:moveTo>
                <a:lnTo>
                  <a:pt x="129314" y="346130"/>
                </a:lnTo>
                <a:lnTo>
                  <a:pt x="87238" y="328366"/>
                </a:lnTo>
                <a:lnTo>
                  <a:pt x="51589" y="300812"/>
                </a:lnTo>
                <a:lnTo>
                  <a:pt x="24048" y="265150"/>
                </a:lnTo>
                <a:lnTo>
                  <a:pt x="6291" y="223057"/>
                </a:lnTo>
                <a:lnTo>
                  <a:pt x="0" y="176214"/>
                </a:lnTo>
                <a:lnTo>
                  <a:pt x="6291" y="129369"/>
                </a:lnTo>
                <a:lnTo>
                  <a:pt x="24048" y="87275"/>
                </a:lnTo>
                <a:lnTo>
                  <a:pt x="51589" y="51612"/>
                </a:lnTo>
                <a:lnTo>
                  <a:pt x="87238" y="24058"/>
                </a:lnTo>
                <a:lnTo>
                  <a:pt x="129314" y="6294"/>
                </a:lnTo>
                <a:lnTo>
                  <a:pt x="176138" y="0"/>
                </a:lnTo>
                <a:lnTo>
                  <a:pt x="222963" y="6294"/>
                </a:lnTo>
                <a:lnTo>
                  <a:pt x="265039" y="24058"/>
                </a:lnTo>
                <a:lnTo>
                  <a:pt x="300687" y="51612"/>
                </a:lnTo>
                <a:lnTo>
                  <a:pt x="328229" y="87275"/>
                </a:lnTo>
                <a:lnTo>
                  <a:pt x="345985" y="129369"/>
                </a:lnTo>
                <a:lnTo>
                  <a:pt x="352277" y="176214"/>
                </a:lnTo>
                <a:lnTo>
                  <a:pt x="345985" y="223057"/>
                </a:lnTo>
                <a:lnTo>
                  <a:pt x="328229" y="265150"/>
                </a:lnTo>
                <a:lnTo>
                  <a:pt x="300686" y="300812"/>
                </a:lnTo>
                <a:lnTo>
                  <a:pt x="265038" y="328366"/>
                </a:lnTo>
                <a:lnTo>
                  <a:pt x="222962" y="346130"/>
                </a:lnTo>
                <a:lnTo>
                  <a:pt x="176138" y="352424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1" name="Google Shape;181;p24"/>
          <p:cNvSpPr/>
          <p:nvPr/>
        </p:nvSpPr>
        <p:spPr>
          <a:xfrm>
            <a:off x="15248352" y="3542650"/>
            <a:ext cx="352425" cy="352425"/>
          </a:xfrm>
          <a:custGeom>
            <a:rect b="b" l="l" r="r" t="t"/>
            <a:pathLst>
              <a:path extrusionOk="0" h="352425" w="352425">
                <a:moveTo>
                  <a:pt x="176138" y="352424"/>
                </a:moveTo>
                <a:lnTo>
                  <a:pt x="129314" y="346130"/>
                </a:lnTo>
                <a:lnTo>
                  <a:pt x="87238" y="328366"/>
                </a:lnTo>
                <a:lnTo>
                  <a:pt x="51589" y="300812"/>
                </a:lnTo>
                <a:lnTo>
                  <a:pt x="24048" y="265150"/>
                </a:lnTo>
                <a:lnTo>
                  <a:pt x="6291" y="223057"/>
                </a:lnTo>
                <a:lnTo>
                  <a:pt x="0" y="176214"/>
                </a:lnTo>
                <a:lnTo>
                  <a:pt x="6291" y="129369"/>
                </a:lnTo>
                <a:lnTo>
                  <a:pt x="24048" y="87275"/>
                </a:lnTo>
                <a:lnTo>
                  <a:pt x="51589" y="51612"/>
                </a:lnTo>
                <a:lnTo>
                  <a:pt x="87238" y="24058"/>
                </a:lnTo>
                <a:lnTo>
                  <a:pt x="129314" y="6294"/>
                </a:lnTo>
                <a:lnTo>
                  <a:pt x="176138" y="0"/>
                </a:lnTo>
                <a:lnTo>
                  <a:pt x="222963" y="6294"/>
                </a:lnTo>
                <a:lnTo>
                  <a:pt x="265039" y="24058"/>
                </a:lnTo>
                <a:lnTo>
                  <a:pt x="300687" y="51612"/>
                </a:lnTo>
                <a:lnTo>
                  <a:pt x="328229" y="87275"/>
                </a:lnTo>
                <a:lnTo>
                  <a:pt x="345985" y="129369"/>
                </a:lnTo>
                <a:lnTo>
                  <a:pt x="352277" y="176214"/>
                </a:lnTo>
                <a:lnTo>
                  <a:pt x="345985" y="223057"/>
                </a:lnTo>
                <a:lnTo>
                  <a:pt x="328229" y="265150"/>
                </a:lnTo>
                <a:lnTo>
                  <a:pt x="300686" y="300812"/>
                </a:lnTo>
                <a:lnTo>
                  <a:pt x="265038" y="328366"/>
                </a:lnTo>
                <a:lnTo>
                  <a:pt x="222962" y="346130"/>
                </a:lnTo>
                <a:lnTo>
                  <a:pt x="176138" y="352424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2" name="Google Shape;182;p24"/>
          <p:cNvSpPr/>
          <p:nvPr/>
        </p:nvSpPr>
        <p:spPr>
          <a:xfrm>
            <a:off x="695157" y="3648410"/>
            <a:ext cx="3874770" cy="142875"/>
          </a:xfrm>
          <a:custGeom>
            <a:rect b="b" l="l" r="r" t="t"/>
            <a:pathLst>
              <a:path extrusionOk="0" h="142875" w="3874770">
                <a:moveTo>
                  <a:pt x="0" y="0"/>
                </a:moveTo>
                <a:lnTo>
                  <a:pt x="3874410" y="0"/>
                </a:lnTo>
                <a:lnTo>
                  <a:pt x="3874410" y="142875"/>
                </a:lnTo>
                <a:lnTo>
                  <a:pt x="0" y="142875"/>
                </a:lnTo>
                <a:lnTo>
                  <a:pt x="0" y="0"/>
                </a:lnTo>
                <a:close/>
              </a:path>
            </a:pathLst>
          </a:custGeom>
          <a:solidFill>
            <a:srgbClr val="146ECF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24"/>
          <p:cNvSpPr/>
          <p:nvPr/>
        </p:nvSpPr>
        <p:spPr>
          <a:xfrm>
            <a:off x="1837101" y="3542650"/>
            <a:ext cx="333375" cy="333375"/>
          </a:xfrm>
          <a:custGeom>
            <a:rect b="b" l="l" r="r" t="t"/>
            <a:pathLst>
              <a:path extrusionOk="0" h="333375" w="333375">
                <a:moveTo>
                  <a:pt x="166613" y="333374"/>
                </a:moveTo>
                <a:lnTo>
                  <a:pt x="122321" y="327420"/>
                </a:lnTo>
                <a:lnTo>
                  <a:pt x="82520" y="310616"/>
                </a:lnTo>
                <a:lnTo>
                  <a:pt x="48800" y="284552"/>
                </a:lnTo>
                <a:lnTo>
                  <a:pt x="22747" y="250817"/>
                </a:lnTo>
                <a:lnTo>
                  <a:pt x="5951" y="211000"/>
                </a:lnTo>
                <a:lnTo>
                  <a:pt x="0" y="166689"/>
                </a:lnTo>
                <a:lnTo>
                  <a:pt x="5951" y="122376"/>
                </a:lnTo>
                <a:lnTo>
                  <a:pt x="22747" y="82558"/>
                </a:lnTo>
                <a:lnTo>
                  <a:pt x="48800" y="48822"/>
                </a:lnTo>
                <a:lnTo>
                  <a:pt x="82520" y="22758"/>
                </a:lnTo>
                <a:lnTo>
                  <a:pt x="122321" y="5954"/>
                </a:lnTo>
                <a:lnTo>
                  <a:pt x="166613" y="0"/>
                </a:lnTo>
                <a:lnTo>
                  <a:pt x="210906" y="5954"/>
                </a:lnTo>
                <a:lnTo>
                  <a:pt x="250706" y="22758"/>
                </a:lnTo>
                <a:lnTo>
                  <a:pt x="284427" y="48822"/>
                </a:lnTo>
                <a:lnTo>
                  <a:pt x="310479" y="82558"/>
                </a:lnTo>
                <a:lnTo>
                  <a:pt x="327276" y="122376"/>
                </a:lnTo>
                <a:lnTo>
                  <a:pt x="333227" y="166689"/>
                </a:lnTo>
                <a:lnTo>
                  <a:pt x="327275" y="211000"/>
                </a:lnTo>
                <a:lnTo>
                  <a:pt x="310479" y="250817"/>
                </a:lnTo>
                <a:lnTo>
                  <a:pt x="284426" y="284552"/>
                </a:lnTo>
                <a:lnTo>
                  <a:pt x="250706" y="310616"/>
                </a:lnTo>
                <a:lnTo>
                  <a:pt x="210905" y="327420"/>
                </a:lnTo>
                <a:lnTo>
                  <a:pt x="166613" y="333374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4"/>
          <p:cNvSpPr/>
          <p:nvPr/>
        </p:nvSpPr>
        <p:spPr>
          <a:xfrm>
            <a:off x="10857275" y="3542650"/>
            <a:ext cx="333375" cy="333375"/>
          </a:xfrm>
          <a:custGeom>
            <a:rect b="b" l="l" r="r" t="t"/>
            <a:pathLst>
              <a:path extrusionOk="0" h="333375" w="333375">
                <a:moveTo>
                  <a:pt x="166613" y="333374"/>
                </a:moveTo>
                <a:lnTo>
                  <a:pt x="122321" y="327420"/>
                </a:lnTo>
                <a:lnTo>
                  <a:pt x="82520" y="310616"/>
                </a:lnTo>
                <a:lnTo>
                  <a:pt x="48800" y="284552"/>
                </a:lnTo>
                <a:lnTo>
                  <a:pt x="22747" y="250817"/>
                </a:lnTo>
                <a:lnTo>
                  <a:pt x="5951" y="211000"/>
                </a:lnTo>
                <a:lnTo>
                  <a:pt x="0" y="166689"/>
                </a:lnTo>
                <a:lnTo>
                  <a:pt x="5951" y="122376"/>
                </a:lnTo>
                <a:lnTo>
                  <a:pt x="22747" y="82558"/>
                </a:lnTo>
                <a:lnTo>
                  <a:pt x="48800" y="48822"/>
                </a:lnTo>
                <a:lnTo>
                  <a:pt x="82520" y="22758"/>
                </a:lnTo>
                <a:lnTo>
                  <a:pt x="122321" y="5954"/>
                </a:lnTo>
                <a:lnTo>
                  <a:pt x="166613" y="0"/>
                </a:lnTo>
                <a:lnTo>
                  <a:pt x="210906" y="5954"/>
                </a:lnTo>
                <a:lnTo>
                  <a:pt x="250706" y="22758"/>
                </a:lnTo>
                <a:lnTo>
                  <a:pt x="284427" y="48822"/>
                </a:lnTo>
                <a:lnTo>
                  <a:pt x="310479" y="82558"/>
                </a:lnTo>
                <a:lnTo>
                  <a:pt x="327276" y="122376"/>
                </a:lnTo>
                <a:lnTo>
                  <a:pt x="333227" y="166689"/>
                </a:lnTo>
                <a:lnTo>
                  <a:pt x="327275" y="211000"/>
                </a:lnTo>
                <a:lnTo>
                  <a:pt x="310479" y="250817"/>
                </a:lnTo>
                <a:lnTo>
                  <a:pt x="284426" y="284552"/>
                </a:lnTo>
                <a:lnTo>
                  <a:pt x="250706" y="310616"/>
                </a:lnTo>
                <a:lnTo>
                  <a:pt x="210905" y="327420"/>
                </a:lnTo>
                <a:lnTo>
                  <a:pt x="166613" y="333374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24"/>
          <p:cNvSpPr/>
          <p:nvPr/>
        </p:nvSpPr>
        <p:spPr>
          <a:xfrm>
            <a:off x="1113125" y="4247500"/>
            <a:ext cx="1809900" cy="18288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24"/>
          <p:cNvSpPr/>
          <p:nvPr/>
        </p:nvSpPr>
        <p:spPr>
          <a:xfrm>
            <a:off x="4904075" y="4123675"/>
            <a:ext cx="1990800" cy="2085900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24"/>
          <p:cNvSpPr/>
          <p:nvPr/>
        </p:nvSpPr>
        <p:spPr>
          <a:xfrm>
            <a:off x="9923750" y="4104625"/>
            <a:ext cx="2114700" cy="20955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24"/>
          <p:cNvSpPr/>
          <p:nvPr/>
        </p:nvSpPr>
        <p:spPr>
          <a:xfrm>
            <a:off x="14362400" y="4133200"/>
            <a:ext cx="1990800" cy="2057400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24"/>
          <p:cNvSpPr/>
          <p:nvPr/>
        </p:nvSpPr>
        <p:spPr>
          <a:xfrm>
            <a:off x="14695775" y="7505050"/>
            <a:ext cx="2324100" cy="666600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24"/>
          <p:cNvSpPr txBox="1"/>
          <p:nvPr/>
        </p:nvSpPr>
        <p:spPr>
          <a:xfrm>
            <a:off x="14568327" y="6518582"/>
            <a:ext cx="1567200" cy="268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1425">
            <a:noAutofit/>
          </a:bodyPr>
          <a:lstStyle/>
          <a:p>
            <a:pPr indent="0" lvl="0" marL="127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rgbClr val="146ECF"/>
                </a:solidFill>
                <a:latin typeface="Arial"/>
                <a:ea typeface="Arial"/>
                <a:cs typeface="Arial"/>
                <a:sym typeface="Arial"/>
              </a:rPr>
              <a:t>P L A T I N U M</a:t>
            </a:r>
            <a:endParaRPr sz="16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p24"/>
          <p:cNvSpPr txBox="1"/>
          <p:nvPr/>
        </p:nvSpPr>
        <p:spPr>
          <a:xfrm>
            <a:off x="13978670" y="7050370"/>
            <a:ext cx="2758500" cy="2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13325">
            <a:noAutofit/>
          </a:bodyPr>
          <a:lstStyle/>
          <a:p>
            <a:pPr indent="0" lvl="0" marL="127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$ </a:t>
            </a:r>
            <a:r>
              <a:rPr lang="en-US" sz="125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1 5 0 </a:t>
            </a:r>
            <a:r>
              <a:rPr lang="en-US"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lang="en-US" sz="125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0 0 1</a:t>
            </a:r>
            <a:r>
              <a:rPr lang="en-US" sz="1250">
                <a:solidFill>
                  <a:schemeClr val="dk2"/>
                </a:solidFill>
              </a:rPr>
              <a:t> </a:t>
            </a:r>
            <a:r>
              <a:rPr lang="en-US" sz="13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US" sz="1300">
                <a:solidFill>
                  <a:schemeClr val="dk2"/>
                </a:solidFill>
              </a:rPr>
              <a:t> </a:t>
            </a:r>
            <a:r>
              <a:rPr lang="en-US" sz="125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U N L I M I T E D</a:t>
            </a:r>
            <a:endParaRPr sz="125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5"/>
          <p:cNvSpPr txBox="1"/>
          <p:nvPr>
            <p:ph idx="12" type="sldNum"/>
          </p:nvPr>
        </p:nvSpPr>
        <p:spPr>
          <a:xfrm>
            <a:off x="13701713" y="9290754"/>
            <a:ext cx="41148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97" name="Google Shape;197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0038" y="214313"/>
            <a:ext cx="3218600" cy="958665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25"/>
          <p:cNvSpPr txBox="1"/>
          <p:nvPr/>
        </p:nvSpPr>
        <p:spPr>
          <a:xfrm>
            <a:off x="4077188" y="584100"/>
            <a:ext cx="13253100" cy="7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2B85E9"/>
                </a:solidFill>
              </a:rPr>
              <a:t>COMMISSION SETTING</a:t>
            </a:r>
            <a:endParaRPr sz="3300">
              <a:solidFill>
                <a:srgbClr val="2B85E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9" name="Google Shape;199;p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9838391"/>
            <a:ext cx="18288004" cy="448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2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2438" y="1644463"/>
            <a:ext cx="17063133" cy="79063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6"/>
          <p:cNvSpPr txBox="1"/>
          <p:nvPr>
            <p:ph idx="12" type="sldNum"/>
          </p:nvPr>
        </p:nvSpPr>
        <p:spPr>
          <a:xfrm>
            <a:off x="13701713" y="9290754"/>
            <a:ext cx="41148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06" name="Google Shape;206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0038" y="214313"/>
            <a:ext cx="3218600" cy="958665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6"/>
          <p:cNvSpPr txBox="1"/>
          <p:nvPr/>
        </p:nvSpPr>
        <p:spPr>
          <a:xfrm>
            <a:off x="4077188" y="584100"/>
            <a:ext cx="13253100" cy="7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2B85E9"/>
                </a:solidFill>
              </a:rPr>
              <a:t>DEALER DETAIL</a:t>
            </a:r>
            <a:endParaRPr sz="3300">
              <a:solidFill>
                <a:srgbClr val="2B85E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8" name="Google Shape;208;p2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9838391"/>
            <a:ext cx="18288004" cy="448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296275" y="1790938"/>
            <a:ext cx="17695455" cy="742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7"/>
          <p:cNvSpPr txBox="1"/>
          <p:nvPr>
            <p:ph idx="12" type="sldNum"/>
          </p:nvPr>
        </p:nvSpPr>
        <p:spPr>
          <a:xfrm>
            <a:off x="13701713" y="9290754"/>
            <a:ext cx="41148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15" name="Google Shape;215;p2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0038" y="214313"/>
            <a:ext cx="3218600" cy="958665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Google Shape;216;p27"/>
          <p:cNvSpPr txBox="1"/>
          <p:nvPr/>
        </p:nvSpPr>
        <p:spPr>
          <a:xfrm>
            <a:off x="4077188" y="584100"/>
            <a:ext cx="13253100" cy="7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2B85E9"/>
                </a:solidFill>
              </a:rPr>
              <a:t>MANAGE CUSTOMERS</a:t>
            </a:r>
            <a:endParaRPr sz="3300">
              <a:solidFill>
                <a:srgbClr val="2B85E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17" name="Google Shape;217;p2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9838391"/>
            <a:ext cx="18288004" cy="448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2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00563" y="1676590"/>
            <a:ext cx="16886871" cy="78421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8"/>
          <p:cNvSpPr txBox="1"/>
          <p:nvPr>
            <p:ph idx="12" type="sldNum"/>
          </p:nvPr>
        </p:nvSpPr>
        <p:spPr>
          <a:xfrm>
            <a:off x="13701713" y="9290754"/>
            <a:ext cx="4114800" cy="547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68550" lIns="137150" spcFirstLastPara="1" rIns="137150" wrap="square" tIns="6855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24" name="Google Shape;224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0038" y="214313"/>
            <a:ext cx="3218600" cy="958665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28"/>
          <p:cNvSpPr txBox="1"/>
          <p:nvPr/>
        </p:nvSpPr>
        <p:spPr>
          <a:xfrm>
            <a:off x="4077188" y="584100"/>
            <a:ext cx="13253100" cy="772800"/>
          </a:xfrm>
          <a:prstGeom prst="rect">
            <a:avLst/>
          </a:prstGeom>
          <a:noFill/>
          <a:ln>
            <a:noFill/>
          </a:ln>
        </p:spPr>
        <p:txBody>
          <a:bodyPr anchorCtr="0" anchor="t" bIns="68550" lIns="137150" spcFirstLastPara="1" rIns="137150" wrap="square" tIns="6855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2B85E9"/>
                </a:solidFill>
              </a:rPr>
              <a:t>SELECT EMAIL TO SENT TO CUSTOMER</a:t>
            </a:r>
            <a:endParaRPr sz="3300">
              <a:solidFill>
                <a:srgbClr val="2B85E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6" name="Google Shape;226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9838391"/>
            <a:ext cx="18288004" cy="44860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Google Shape;227;p2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81100" y="1767146"/>
            <a:ext cx="15925799" cy="747706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