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95" r:id="rId1"/>
  </p:sldMasterIdLst>
  <p:notesMasterIdLst>
    <p:notesMasterId r:id="rId10"/>
  </p:notesMasterIdLst>
  <p:handoutMasterIdLst>
    <p:handoutMasterId r:id="rId11"/>
  </p:handoutMasterIdLst>
  <p:sldIdLst>
    <p:sldId id="256" r:id="rId2"/>
    <p:sldId id="376" r:id="rId3"/>
    <p:sldId id="369" r:id="rId4"/>
    <p:sldId id="378" r:id="rId5"/>
    <p:sldId id="384" r:id="rId6"/>
    <p:sldId id="388" r:id="rId7"/>
    <p:sldId id="387" r:id="rId8"/>
    <p:sldId id="389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414" autoAdjust="0"/>
  </p:normalViewPr>
  <p:slideViewPr>
    <p:cSldViewPr snapToGrid="0" snapToObjects="1">
      <p:cViewPr>
        <p:scale>
          <a:sx n="100" d="100"/>
          <a:sy n="100" d="100"/>
        </p:scale>
        <p:origin x="-193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EC239D8-9946-CA43-8D24-8F75F9EC746F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1555D0-D576-144C-A110-33DEAAC5A4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718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0D3C4F2-547F-4EAC-A4FB-1991884D51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845946-0CF3-4C0F-AF5C-F563F65A0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18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45946-0CF3-4C0F-AF5C-F563F65A06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5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above code includes the following configuration options: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configure 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index.html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file using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typescript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version.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SystemJS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transpile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TypeScript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JavaScript before running the application by using the 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transpiler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option.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do not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transpile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JavaScript before running the application, you could see the compiler warnings and errors which are hidden in the browser.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TypeScript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generates metadata for each and every class of the code when the 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emitDecoratorMetadata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option is set. If you don't specify this option, large amount of unused metadata will be generated which affects the file size and impact on the application runtime.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Angular 2 includes the packages form 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folder where files will have 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extension.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it will load the main component file from 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folder. If there is no main component file found, then it will display the error in the console.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Angular calls the bootstrap function 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main.ts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reads the Component metadata, finds the 'app' selector, locates an element tag named app, and loads the application between those tags.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45946-0CF3-4C0F-AF5C-F563F65A06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5E4D3-92F1-F74E-BDA8-3EA24612ADAC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58C7B7-FC72-9D41-BEE1-BB86D4F232B4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37682"/>
            <a:ext cx="2057400" cy="54255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37682"/>
            <a:ext cx="6019800" cy="54255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821B-96E8-764D-BF74-9827494534E4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2186"/>
            <a:ext cx="8229600" cy="7390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0900"/>
            <a:ext cx="8229600" cy="4157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D89BD2-8F64-7D49-B0EC-A10964D418B9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6F277-A6C8-D74E-AD9A-DEDC5E2BD837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5"/>
            <a:ext cx="8229600" cy="6325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6600"/>
            <a:ext cx="4038600" cy="4119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6600"/>
            <a:ext cx="4038600" cy="4119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B6B04E-5C92-7445-BA45-A4E3769C0C5A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4"/>
            <a:ext cx="8229600" cy="8587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121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48001"/>
            <a:ext cx="4040188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121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8001"/>
            <a:ext cx="4041775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670BD-E6C9-264B-B690-760DD144ACC6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7824"/>
            <a:ext cx="8229600" cy="8587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675A36-41C1-3640-8C6B-1BC6AFC60484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7F365B-D897-1947-952A-6C45D93ACDC1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87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6800"/>
            <a:ext cx="3008313" cy="3789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F7792-C4C4-FC44-A7F5-725EC2CD30B1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33499"/>
            <a:ext cx="5486400" cy="3394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3829E-7EE3-3944-BE84-808F00A9FAF3}" type="datetime2">
              <a:rPr lang="en-US" smtClean="0"/>
              <a:pPr/>
              <a:t>Tuesday, September 27,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7825"/>
            <a:ext cx="8229600" cy="59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92302"/>
            <a:ext cx="822960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92714F1E-B45D-F141-BCEC-0A4A490D9DB7}" type="datetime2">
              <a:rPr lang="en-US" smtClean="0"/>
              <a:pPr/>
              <a:t>Tuesday, September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3100" y="65468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6" r:id="rId1"/>
    <p:sldLayoutId id="2147485497" r:id="rId2"/>
    <p:sldLayoutId id="2147485498" r:id="rId3"/>
    <p:sldLayoutId id="2147485499" r:id="rId4"/>
    <p:sldLayoutId id="2147485500" r:id="rId5"/>
    <p:sldLayoutId id="2147485501" r:id="rId6"/>
    <p:sldLayoutId id="2147485502" r:id="rId7"/>
    <p:sldLayoutId id="2147485503" r:id="rId8"/>
    <p:sldLayoutId id="2147485504" r:id="rId9"/>
    <p:sldLayoutId id="2147485505" r:id="rId10"/>
    <p:sldLayoutId id="2147485506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ngular.io/docs/ts/latest/guide/displaying-data.html#interpolation" TargetMode="External"/><Relationship Id="rId2" Type="http://schemas.openxmlformats.org/officeDocument/2006/relationships/hyperlink" Target="https://angular.io/docs/ts/latest/guide/architecture.html#templat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angular.io/docs/ts/latest/guide/user-input.html#click" TargetMode="External"/><Relationship Id="rId4" Type="http://schemas.openxmlformats.org/officeDocument/2006/relationships/hyperlink" Target="https://angular.io/docs/ts/latest/guide/template-syntax.html#property-bindi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9681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54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Metadata</a:t>
            </a: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/>
            </a:r>
            <a:b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</a:b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-</a:t>
            </a:r>
            <a:b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</a:b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Data Binding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1731" y="6232112"/>
            <a:ext cx="2571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HANOI – AUG, 2016 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66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811"/>
            <a:ext cx="8229600" cy="739014"/>
          </a:xfrm>
        </p:spPr>
        <p:txBody>
          <a:bodyPr/>
          <a:lstStyle/>
          <a:p>
            <a:r>
              <a:rPr lang="en-US" dirty="0" smtClean="0">
                <a:latin typeface="Avenir Medium"/>
                <a:cs typeface="Avenir Medium"/>
              </a:rPr>
              <a:t>Metadata</a:t>
            </a:r>
            <a:endParaRPr lang="en-US" dirty="0">
              <a:latin typeface="Avenir Medium"/>
              <a:cs typeface="Avenir Medium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4793738"/>
          </a:xfrm>
        </p:spPr>
        <p:txBody>
          <a:bodyPr/>
          <a:lstStyle/>
          <a:p>
            <a:r>
              <a:rPr lang="en-US" sz="2000" dirty="0"/>
              <a:t>Metadata tells Angular how to process a class.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41" y="2368098"/>
            <a:ext cx="7483186" cy="38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4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811"/>
            <a:ext cx="8229600" cy="739014"/>
          </a:xfrm>
        </p:spPr>
        <p:txBody>
          <a:bodyPr/>
          <a:lstStyle/>
          <a:p>
            <a:r>
              <a:rPr lang="en-US" dirty="0" smtClean="0">
                <a:latin typeface="Avenir Medium"/>
                <a:cs typeface="Avenir Medium"/>
              </a:rPr>
              <a:t>Example</a:t>
            </a:r>
            <a:endParaRPr lang="en-US" dirty="0">
              <a:latin typeface="Avenir Medium"/>
              <a:cs typeface="Avenir Medium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1036946"/>
          </a:xfrm>
        </p:spPr>
        <p:txBody>
          <a:bodyPr/>
          <a:lstStyle/>
          <a:p>
            <a:r>
              <a:rPr lang="en-US" sz="2000" dirty="0"/>
              <a:t>Here's some metadata for </a:t>
            </a:r>
            <a:r>
              <a:rPr lang="en-US" sz="2000" dirty="0" err="1"/>
              <a:t>HeroListComponent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5" y="2150297"/>
            <a:ext cx="55149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84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en-US" dirty="0"/>
              <a:t>Defining the </a:t>
            </a:r>
            <a:r>
              <a:rPr lang="en-US" dirty="0" err="1"/>
              <a:t>MetaData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5102630"/>
          </a:xfrm>
        </p:spPr>
        <p:txBody>
          <a:bodyPr/>
          <a:lstStyle/>
          <a:p>
            <a:r>
              <a:rPr lang="en-US" sz="2000" dirty="0"/>
              <a:t>Here is the @Component decorator, which identifies the class immediately below it as a component class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err="1" smtClean="0"/>
              <a:t>ModuleId</a:t>
            </a:r>
            <a:endParaRPr lang="en-US" sz="1600" dirty="0" smtClean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elector</a:t>
            </a:r>
            <a:r>
              <a:rPr lang="en-US" sz="1600" dirty="0"/>
              <a:t>: </a:t>
            </a:r>
            <a:endParaRPr lang="en-US" sz="1600" dirty="0" smtClean="0"/>
          </a:p>
          <a:p>
            <a:pPr lvl="1"/>
            <a:r>
              <a:rPr lang="en-US" sz="1600" dirty="0" err="1"/>
              <a:t>T</a:t>
            </a:r>
            <a:r>
              <a:rPr lang="en-US" sz="1600" dirty="0" err="1" smtClean="0"/>
              <a:t>emplateUrl</a:t>
            </a:r>
            <a:endParaRPr lang="en-US" sz="1600" dirty="0" smtClean="0"/>
          </a:p>
          <a:p>
            <a:pPr lvl="1"/>
            <a:r>
              <a:rPr lang="en-US" sz="1600" dirty="0" smtClean="0"/>
              <a:t>Directives</a:t>
            </a:r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roviders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3442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en-US" dirty="0"/>
              <a:t>Importing What We Need</a:t>
            </a:r>
            <a:endParaRPr lang="vi-V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02" y="2667324"/>
            <a:ext cx="49720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609952" y="4471840"/>
            <a:ext cx="1775460" cy="563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Member name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24450" y="3442359"/>
            <a:ext cx="1775460" cy="563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Angular library</a:t>
            </a:r>
          </a:p>
          <a:p>
            <a:pPr algn="ctr"/>
            <a:r>
              <a:rPr lang="en-US" dirty="0" smtClean="0"/>
              <a:t>Module name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45033" y="1264627"/>
            <a:ext cx="1775460" cy="563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keyword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>
          <a:xfrm flipH="1" flipV="1">
            <a:off x="1662545" y="2859578"/>
            <a:ext cx="3947407" cy="1894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1"/>
          </p:cNvCxnSpPr>
          <p:nvPr/>
        </p:nvCxnSpPr>
        <p:spPr>
          <a:xfrm flipH="1" flipV="1">
            <a:off x="2776451" y="2859578"/>
            <a:ext cx="3447999" cy="864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>
            <a:off x="897775" y="1546567"/>
            <a:ext cx="5247258" cy="1120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6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en-US" dirty="0"/>
              <a:t>Data Binding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5148730"/>
          </a:xfrm>
        </p:spPr>
        <p:txBody>
          <a:bodyPr/>
          <a:lstStyle/>
          <a:p>
            <a:r>
              <a:rPr lang="en-US" sz="2000" dirty="0"/>
              <a:t>As the diagram shows, there are four forms of data binding syntax. Each form has a direction — to the DOM, from the DOM, or in both directions.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560" y="2690812"/>
            <a:ext cx="3076575" cy="286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5148730"/>
          </a:xfrm>
        </p:spPr>
        <p:txBody>
          <a:bodyPr/>
          <a:lstStyle/>
          <a:p>
            <a:r>
              <a:rPr lang="en-US" sz="2000" dirty="0"/>
              <a:t>The </a:t>
            </a:r>
            <a:r>
              <a:rPr lang="en-US" sz="2000" dirty="0" err="1"/>
              <a:t>HeroListComponent</a:t>
            </a:r>
            <a:r>
              <a:rPr lang="en-US" sz="2000" dirty="0"/>
              <a:t> </a:t>
            </a:r>
            <a:r>
              <a:rPr lang="en-US" sz="2000" dirty="0">
                <a:hlinkClick r:id="rId2"/>
              </a:rPr>
              <a:t>example</a:t>
            </a:r>
            <a:r>
              <a:rPr lang="en-US" sz="2000" dirty="0"/>
              <a:t> template has three forms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1"/>
            <a:r>
              <a:rPr lang="en-US" dirty="0"/>
              <a:t>The {{hero.name}} </a:t>
            </a:r>
            <a:r>
              <a:rPr lang="en-US" i="1" dirty="0">
                <a:hlinkClick r:id="rId3"/>
              </a:rPr>
              <a:t>interpolation</a:t>
            </a:r>
            <a:r>
              <a:rPr lang="en-US" dirty="0"/>
              <a:t> displays the component's hero.name property value within the &lt;li&gt; tags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 [hero] </a:t>
            </a:r>
            <a:r>
              <a:rPr lang="en-US" i="1" dirty="0">
                <a:hlinkClick r:id="rId4"/>
              </a:rPr>
              <a:t>property binding</a:t>
            </a:r>
            <a:r>
              <a:rPr lang="en-US" dirty="0"/>
              <a:t> passes the value of </a:t>
            </a:r>
            <a:r>
              <a:rPr lang="en-US" dirty="0" err="1"/>
              <a:t>selectedHero</a:t>
            </a:r>
            <a:r>
              <a:rPr lang="en-US" dirty="0"/>
              <a:t> from the parent </a:t>
            </a:r>
            <a:r>
              <a:rPr lang="en-US" dirty="0" err="1"/>
              <a:t>HeroListComponent</a:t>
            </a:r>
            <a:r>
              <a:rPr lang="en-US" dirty="0"/>
              <a:t> to the hero property of the </a:t>
            </a:r>
            <a:r>
              <a:rPr lang="en-US" dirty="0" err="1"/>
              <a:t>childHeroDetailComponent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 (click) </a:t>
            </a:r>
            <a:r>
              <a:rPr lang="en-US" i="1" dirty="0">
                <a:hlinkClick r:id="rId5"/>
              </a:rPr>
              <a:t>event binding</a:t>
            </a:r>
            <a:r>
              <a:rPr lang="en-US" dirty="0"/>
              <a:t> calls the component's </a:t>
            </a:r>
            <a:r>
              <a:rPr lang="en-US" dirty="0" err="1"/>
              <a:t>selectHero</a:t>
            </a:r>
            <a:r>
              <a:rPr lang="en-US" dirty="0"/>
              <a:t> method when the user clicks a hero's name.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2" y="2062163"/>
            <a:ext cx="55911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6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en-US" b="1" dirty="0"/>
              <a:t>Two-way data binding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5148730"/>
          </a:xfrm>
        </p:spPr>
        <p:txBody>
          <a:bodyPr/>
          <a:lstStyle/>
          <a:p>
            <a:r>
              <a:rPr lang="en-US" sz="2000" b="1" dirty="0"/>
              <a:t>Two-way data binding</a:t>
            </a:r>
            <a:r>
              <a:rPr lang="en-US" sz="2000" dirty="0"/>
              <a:t> is an important fourth form that combines property and event binding in a single notation, using the </a:t>
            </a:r>
            <a:r>
              <a:rPr lang="en-US" sz="2000" dirty="0" err="1"/>
              <a:t>ngModel</a:t>
            </a:r>
            <a:r>
              <a:rPr lang="en-US" sz="2000" dirty="0"/>
              <a:t> </a:t>
            </a:r>
            <a:r>
              <a:rPr lang="en-US" sz="2000" dirty="0" smtClean="0"/>
              <a:t>directive</a:t>
            </a:r>
          </a:p>
          <a:p>
            <a:endParaRPr lang="en-US" sz="2000" dirty="0"/>
          </a:p>
          <a:p>
            <a:endParaRPr lang="en-US" sz="2000" dirty="0" smtClean="0"/>
          </a:p>
          <a:p>
            <a:pPr lvl="1"/>
            <a:r>
              <a:rPr lang="en-US" sz="1600" dirty="0"/>
              <a:t>Data binding plays an important role in communication between a template and its component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/>
              <a:t>Data binding is also important for communication between parent and child components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2319338"/>
            <a:ext cx="2981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3918931"/>
            <a:ext cx="58293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QSOFT VIETN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QSOFT VIETNAM.potx</Template>
  <TotalTime>12381</TotalTime>
  <Words>97</Words>
  <Application>Microsoft Office PowerPoint</Application>
  <PresentationFormat>On-screen Show (4:3)</PresentationFormat>
  <Paragraphs>44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QSOFT VIETNAM</vt:lpstr>
      <vt:lpstr>Metadata - Data Binding</vt:lpstr>
      <vt:lpstr>Metadata</vt:lpstr>
      <vt:lpstr>Example</vt:lpstr>
      <vt:lpstr>Defining the MetaData</vt:lpstr>
      <vt:lpstr>Importing What We Need</vt:lpstr>
      <vt:lpstr>Data Binding</vt:lpstr>
      <vt:lpstr>Example</vt:lpstr>
      <vt:lpstr>Two-way data binding</vt:lpstr>
    </vt:vector>
  </TitlesOfParts>
  <Company>Lotus Mobile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SDK</dc:title>
  <dc:creator>Dung Phi</dc:creator>
  <cp:lastModifiedBy>Tran Van Tung</cp:lastModifiedBy>
  <cp:revision>967</cp:revision>
  <cp:lastPrinted>2015-01-26T06:13:35Z</cp:lastPrinted>
  <dcterms:created xsi:type="dcterms:W3CDTF">2011-07-05T15:47:08Z</dcterms:created>
  <dcterms:modified xsi:type="dcterms:W3CDTF">2016-09-27T07:03:50Z</dcterms:modified>
</cp:coreProperties>
</file>