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9" r:id="rId4"/>
    <p:sldId id="270" r:id="rId5"/>
    <p:sldId id="259" r:id="rId6"/>
    <p:sldId id="260" r:id="rId7"/>
    <p:sldId id="271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4" autoAdjust="0"/>
    <p:restoredTop sz="94660"/>
  </p:normalViewPr>
  <p:slideViewPr>
    <p:cSldViewPr>
      <p:cViewPr>
        <p:scale>
          <a:sx n="76" d="100"/>
          <a:sy n="76" d="100"/>
        </p:scale>
        <p:origin x="-138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EB8-5745-4450-8DCC-2AB4498053DB}" type="datetimeFigureOut">
              <a:rPr lang="en-US" smtClean="0"/>
              <a:t>29/11/2017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8D06D-92BB-4979-852C-7DA015D831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EB8-5745-4450-8DCC-2AB4498053DB}" type="datetimeFigureOut">
              <a:rPr lang="en-US" smtClean="0"/>
              <a:t>29/11/2017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D06D-92BB-4979-852C-7DA015D83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EB8-5745-4450-8DCC-2AB4498053DB}" type="datetimeFigureOut">
              <a:rPr lang="en-US" smtClean="0"/>
              <a:t>29/11/2017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D06D-92BB-4979-852C-7DA015D83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EB8-5745-4450-8DCC-2AB4498053DB}" type="datetimeFigureOut">
              <a:rPr lang="en-US" smtClean="0"/>
              <a:t>29/11/2017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D06D-92BB-4979-852C-7DA015D83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EB8-5745-4450-8DCC-2AB4498053DB}" type="datetimeFigureOut">
              <a:rPr lang="en-US" smtClean="0"/>
              <a:t>29/11/2017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D06D-92BB-4979-852C-7DA015D83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EB8-5745-4450-8DCC-2AB4498053DB}" type="datetimeFigureOut">
              <a:rPr lang="en-US" smtClean="0"/>
              <a:t>29/11/2017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D06D-92BB-4979-852C-7DA015D831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EB8-5745-4450-8DCC-2AB4498053DB}" type="datetimeFigureOut">
              <a:rPr lang="en-US" smtClean="0"/>
              <a:t>29/11/2017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D06D-92BB-4979-852C-7DA015D831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EB8-5745-4450-8DCC-2AB4498053DB}" type="datetimeFigureOut">
              <a:rPr lang="en-US" smtClean="0"/>
              <a:t>29/11/2017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D06D-92BB-4979-852C-7DA015D83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EB8-5745-4450-8DCC-2AB4498053DB}" type="datetimeFigureOut">
              <a:rPr lang="en-US" smtClean="0"/>
              <a:t>29/11/2017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D06D-92BB-4979-852C-7DA015D83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EB8-5745-4450-8DCC-2AB4498053DB}" type="datetimeFigureOut">
              <a:rPr lang="en-US" smtClean="0"/>
              <a:t>29/11/2017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D06D-92BB-4979-852C-7DA015D83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EB8-5745-4450-8DCC-2AB4498053DB}" type="datetimeFigureOut">
              <a:rPr lang="en-US" smtClean="0"/>
              <a:t>29/11/2017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D06D-92BB-4979-852C-7DA015D83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9B22EB8-5745-4450-8DCC-2AB4498053DB}" type="datetimeFigureOut">
              <a:rPr lang="en-US" smtClean="0"/>
              <a:t>29/11/2017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398D06D-92BB-4979-852C-7DA015D831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8077200" cy="1498998"/>
          </a:xfrm>
        </p:spPr>
        <p:txBody>
          <a:bodyPr/>
          <a:lstStyle/>
          <a:p>
            <a:r>
              <a:rPr lang="en-US" b="1" dirty="0" smtClean="0"/>
              <a:t>Relationship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715000"/>
            <a:ext cx="7315200" cy="59616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Lecturer: </a:t>
            </a:r>
            <a:r>
              <a:rPr lang="en-US" sz="2000" b="1" dirty="0" err="1" smtClean="0">
                <a:solidFill>
                  <a:srgbClr val="FFC000"/>
                </a:solidFill>
              </a:rPr>
              <a:t>Duc</a:t>
            </a:r>
            <a:r>
              <a:rPr lang="en-US" sz="2000" b="1" dirty="0" smtClean="0">
                <a:solidFill>
                  <a:srgbClr val="FFC000"/>
                </a:solidFill>
              </a:rPr>
              <a:t> Le - IZONE</a:t>
            </a:r>
            <a:endParaRPr lang="en-US" sz="20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" y="2057400"/>
            <a:ext cx="4876800" cy="3507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58" y="1447800"/>
            <a:ext cx="4191000" cy="526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6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15200" cy="1154097"/>
          </a:xfrm>
        </p:spPr>
        <p:txBody>
          <a:bodyPr/>
          <a:lstStyle/>
          <a:p>
            <a:r>
              <a:rPr lang="en-US" dirty="0" smtClean="0"/>
              <a:t>Idioms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3152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be on the rocks: if </a:t>
            </a:r>
            <a:r>
              <a:rPr lang="en-US" sz="2400" dirty="0"/>
              <a:t>something such as a marriage or a business is on the rocks, it is experiencing very severe difficulties and looks likely to end very </a:t>
            </a:r>
            <a:r>
              <a:rPr lang="en-US" sz="2400" dirty="0" smtClean="0"/>
              <a:t>soon</a:t>
            </a:r>
          </a:p>
          <a:p>
            <a:endParaRPr lang="en-US" sz="2400" dirty="0"/>
          </a:p>
          <a:p>
            <a:r>
              <a:rPr lang="en-US" sz="2400" dirty="0"/>
              <a:t>She admitted that her marriage was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on </a:t>
            </a:r>
            <a:r>
              <a:rPr lang="en-US" sz="2400" dirty="0"/>
              <a:t>the </a:t>
            </a:r>
            <a:r>
              <a:rPr lang="en-US" sz="2400" dirty="0" smtClean="0"/>
              <a:t>rocks.</a:t>
            </a:r>
          </a:p>
          <a:p>
            <a:r>
              <a:rPr lang="en-US" sz="2400" dirty="0" smtClean="0"/>
              <a:t>Our </a:t>
            </a:r>
            <a:r>
              <a:rPr lang="en-US" sz="2400" dirty="0"/>
              <a:t>film industry is on the rocks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09170"/>
            <a:ext cx="3314700" cy="385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6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315200" cy="5242560"/>
          </a:xfrm>
        </p:spPr>
        <p:txBody>
          <a:bodyPr/>
          <a:lstStyle/>
          <a:p>
            <a:r>
              <a:rPr lang="vi-VN" dirty="0"/>
              <a:t>sworn </a:t>
            </a:r>
            <a:r>
              <a:rPr lang="vi-VN" dirty="0" smtClean="0"/>
              <a:t>enemies</a:t>
            </a:r>
            <a:r>
              <a:rPr lang="en-US" dirty="0" smtClean="0"/>
              <a:t>(noun phrase)</a:t>
            </a:r>
            <a:r>
              <a:rPr lang="vi-VN" dirty="0" smtClean="0"/>
              <a:t> </a:t>
            </a:r>
            <a:r>
              <a:rPr lang="vi-VN" dirty="0"/>
              <a:t>= </a:t>
            </a:r>
            <a:r>
              <a:rPr lang="en-US" dirty="0" smtClean="0"/>
              <a:t>really </a:t>
            </a:r>
            <a:r>
              <a:rPr lang="vi-VN" dirty="0" smtClean="0"/>
              <a:t>hate </a:t>
            </a:r>
            <a:r>
              <a:rPr lang="vi-VN" dirty="0"/>
              <a:t>someone: 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Ex: </a:t>
            </a:r>
            <a:r>
              <a:rPr lang="vi-VN" dirty="0" smtClean="0"/>
              <a:t>Those </a:t>
            </a:r>
            <a:r>
              <a:rPr lang="vi-VN" dirty="0"/>
              <a:t>two are sworn enemies.</a:t>
            </a:r>
          </a:p>
          <a:p>
            <a:endParaRPr lang="vi-VN" dirty="0"/>
          </a:p>
          <a:p>
            <a:r>
              <a:rPr lang="vi-VN" dirty="0"/>
              <a:t>=&gt; Kẻ thù không đội trời </a:t>
            </a:r>
            <a:r>
              <a:rPr lang="vi-VN" dirty="0" smtClean="0"/>
              <a:t>chung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72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7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15200" cy="1154097"/>
          </a:xfrm>
        </p:spPr>
        <p:txBody>
          <a:bodyPr/>
          <a:lstStyle/>
          <a:p>
            <a:r>
              <a:rPr lang="en-US" dirty="0" smtClean="0"/>
              <a:t>Family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5090161"/>
          </a:xfrm>
        </p:spPr>
        <p:txBody>
          <a:bodyPr/>
          <a:lstStyle/>
          <a:p>
            <a:r>
              <a:rPr lang="en-US" dirty="0"/>
              <a:t>A close knit family: a family get on well, support each other &amp; see each other a lot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dirty="0"/>
              <a:t>Example: Family is the most important thing in the whole world and we ought to prioritize to make it a happy and a close knit family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49" y="3200400"/>
            <a:ext cx="2931351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2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315200" cy="1154097"/>
          </a:xfrm>
        </p:spPr>
        <p:txBody>
          <a:bodyPr/>
          <a:lstStyle/>
          <a:p>
            <a:r>
              <a:rPr lang="en-US" dirty="0" smtClean="0"/>
              <a:t>Family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1"/>
            <a:ext cx="7315200" cy="4251960"/>
          </a:xfrm>
        </p:spPr>
        <p:txBody>
          <a:bodyPr/>
          <a:lstStyle/>
          <a:p>
            <a:r>
              <a:rPr lang="en-US" dirty="0"/>
              <a:t>Flesh and blood: people who are part of your immediate family</a:t>
            </a:r>
          </a:p>
          <a:p>
            <a:endParaRPr lang="en-US" dirty="0"/>
          </a:p>
          <a:p>
            <a:r>
              <a:rPr lang="en-US" dirty="0"/>
              <a:t>Example: While she is not my flesh and blood, she is really like my sister</a:t>
            </a:r>
          </a:p>
        </p:txBody>
      </p:sp>
    </p:spTree>
    <p:extLst>
      <p:ext uri="{BB962C8B-B14F-4D97-AF65-F5344CB8AC3E}">
        <p14:creationId xmlns:p14="http://schemas.microsoft.com/office/powerpoint/2010/main" val="29742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838200"/>
          </a:xfrm>
        </p:spPr>
        <p:txBody>
          <a:bodyPr/>
          <a:lstStyle/>
          <a:p>
            <a:r>
              <a:rPr lang="en-US" dirty="0" smtClean="0"/>
              <a:t>Family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620000" cy="4861561"/>
          </a:xfrm>
        </p:spPr>
        <p:txBody>
          <a:bodyPr/>
          <a:lstStyle/>
          <a:p>
            <a:r>
              <a:rPr lang="en-US" dirty="0"/>
              <a:t>Look up to (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or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)</a:t>
            </a:r>
          </a:p>
          <a:p>
            <a:r>
              <a:rPr lang="en-US" dirty="0" err="1"/>
              <a:t>Vd</a:t>
            </a:r>
            <a:r>
              <a:rPr lang="en-US" dirty="0"/>
              <a:t>: When I was a child I always look up to my uncle. He was a real hero in my life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Like father like son: A </a:t>
            </a:r>
            <a:r>
              <a:rPr lang="en-US" dirty="0"/>
              <a:t>son's character </a:t>
            </a:r>
            <a:r>
              <a:rPr lang="en-US" dirty="0" smtClean="0"/>
              <a:t>or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r>
              <a:rPr lang="en-US" dirty="0"/>
              <a:t>behavior can </a:t>
            </a:r>
            <a:r>
              <a:rPr lang="en-US" dirty="0" smtClean="0"/>
              <a:t>be expected </a:t>
            </a:r>
            <a:r>
              <a:rPr lang="en-US" dirty="0"/>
              <a:t>to </a:t>
            </a:r>
            <a:r>
              <a:rPr lang="en-US" dirty="0" smtClean="0"/>
              <a:t>resemble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r>
              <a:rPr lang="en-US" dirty="0"/>
              <a:t>that of his father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en-US" dirty="0"/>
              <a:t>Ex</a:t>
            </a:r>
            <a:r>
              <a:rPr lang="en-US" dirty="0" smtClean="0"/>
              <a:t>:</a:t>
            </a:r>
          </a:p>
          <a:p>
            <a:pPr marL="45720" indent="0">
              <a:buNone/>
            </a:pPr>
            <a:r>
              <a:rPr lang="en-US" dirty="0" smtClean="0"/>
              <a:t>Jill</a:t>
            </a:r>
            <a:r>
              <a:rPr lang="en-US" dirty="0"/>
              <a:t>: George's father smoked all the time</a:t>
            </a:r>
            <a:r>
              <a:rPr lang="en-US" dirty="0" smtClean="0"/>
              <a:t>,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r>
              <a:rPr lang="en-US" dirty="0"/>
              <a:t>and now George is smoking excessively, </a:t>
            </a:r>
            <a:r>
              <a:rPr lang="en-US" dirty="0" smtClean="0"/>
              <a:t>too</a:t>
            </a:r>
          </a:p>
          <a:p>
            <a:pPr marL="45720" indent="0">
              <a:buNone/>
            </a:pPr>
            <a:r>
              <a:rPr lang="en-US" dirty="0" smtClean="0"/>
              <a:t>Jane</a:t>
            </a:r>
            <a:r>
              <a:rPr lang="en-US" dirty="0"/>
              <a:t>: Like father, like son, eh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74" y="2531301"/>
            <a:ext cx="2971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2359"/>
            <a:ext cx="7315200" cy="1154097"/>
          </a:xfrm>
        </p:spPr>
        <p:txBody>
          <a:bodyPr/>
          <a:lstStyle/>
          <a:p>
            <a:r>
              <a:rPr lang="en-US" dirty="0" smtClean="0"/>
              <a:t>Family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090161"/>
          </a:xfrm>
        </p:spPr>
        <p:txBody>
          <a:bodyPr/>
          <a:lstStyle/>
          <a:p>
            <a:r>
              <a:rPr lang="en-US" dirty="0" smtClean="0"/>
              <a:t>Sibling </a:t>
            </a:r>
            <a:r>
              <a:rPr lang="en-US" dirty="0"/>
              <a:t>/ˈ</a:t>
            </a:r>
            <a:r>
              <a:rPr lang="en-US" dirty="0" err="1"/>
              <a:t>sɪblɪŋ</a:t>
            </a:r>
            <a:r>
              <a:rPr lang="en-US" dirty="0"/>
              <a:t>/ </a:t>
            </a:r>
            <a:r>
              <a:rPr lang="en-US" dirty="0" smtClean="0"/>
              <a:t>(n): brother or sister</a:t>
            </a:r>
          </a:p>
          <a:p>
            <a:r>
              <a:rPr lang="en-US" dirty="0" smtClean="0"/>
              <a:t>Ex: The </a:t>
            </a:r>
            <a:r>
              <a:rPr lang="en-US" dirty="0"/>
              <a:t>younger children were badly treated by older </a:t>
            </a:r>
            <a:r>
              <a:rPr lang="en-US" dirty="0" smtClean="0"/>
              <a:t>siblings</a:t>
            </a:r>
            <a:endParaRPr lang="en-US" dirty="0"/>
          </a:p>
          <a:p>
            <a:endParaRPr lang="en-US" dirty="0" smtClean="0"/>
          </a:p>
          <a:p>
            <a:r>
              <a:rPr lang="vi-VN" dirty="0" smtClean="0"/>
              <a:t> </a:t>
            </a:r>
            <a:r>
              <a:rPr lang="vi-VN" dirty="0"/>
              <a:t>Two peas in </a:t>
            </a:r>
            <a:r>
              <a:rPr lang="vi-VN" dirty="0" smtClean="0"/>
              <a:t>pod</a:t>
            </a:r>
            <a:r>
              <a:rPr lang="en-US" dirty="0" smtClean="0"/>
              <a:t> (noun phrase):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r>
              <a:rPr lang="vi-VN" dirty="0" smtClean="0"/>
              <a:t>ngoại </a:t>
            </a:r>
            <a:r>
              <a:rPr lang="vi-VN" dirty="0"/>
              <a:t>hình giống nhau như hai </a:t>
            </a:r>
            <a:endParaRPr lang="en-US" dirty="0" smtClean="0"/>
          </a:p>
          <a:p>
            <a:pPr marL="45720" indent="0">
              <a:buNone/>
            </a:pPr>
            <a:r>
              <a:rPr lang="vi-VN" dirty="0" smtClean="0"/>
              <a:t>giọt </a:t>
            </a:r>
            <a:r>
              <a:rPr lang="vi-VN" dirty="0"/>
              <a:t>nước hoặc có ý kiến</a:t>
            </a:r>
            <a:r>
              <a:rPr lang="vi-VN" dirty="0" smtClean="0"/>
              <a:t>, </a:t>
            </a:r>
            <a:r>
              <a:rPr lang="vi-VN" dirty="0"/>
              <a:t>quan điểm </a:t>
            </a:r>
            <a:endParaRPr lang="en-US" dirty="0" smtClean="0"/>
          </a:p>
          <a:p>
            <a:pPr marL="45720" indent="0">
              <a:buNone/>
            </a:pPr>
            <a:r>
              <a:rPr lang="vi-VN" dirty="0" smtClean="0"/>
              <a:t>giống </a:t>
            </a:r>
            <a:r>
              <a:rPr lang="vi-VN" dirty="0"/>
              <a:t>nhau về một vấn đề nào đó</a:t>
            </a:r>
          </a:p>
          <a:p>
            <a:pPr marL="45720" indent="0">
              <a:buNone/>
            </a:pPr>
            <a:r>
              <a:rPr lang="en-US" dirty="0" smtClean="0"/>
              <a:t>Ex: </a:t>
            </a:r>
            <a:r>
              <a:rPr lang="vi-VN" dirty="0" smtClean="0"/>
              <a:t>We’re </a:t>
            </a:r>
            <a:r>
              <a:rPr lang="vi-VN" dirty="0"/>
              <a:t>like two peas in a </a:t>
            </a:r>
            <a:r>
              <a:rPr lang="vi-VN" dirty="0" smtClean="0"/>
              <a:t>pod </a:t>
            </a:r>
            <a:r>
              <a:rPr lang="vi-VN" dirty="0"/>
              <a:t>– </a:t>
            </a:r>
            <a:endParaRPr lang="en-US" dirty="0" smtClean="0"/>
          </a:p>
          <a:p>
            <a:pPr marL="45720" indent="0">
              <a:buNone/>
            </a:pPr>
            <a:r>
              <a:rPr lang="vi-VN" dirty="0" smtClean="0"/>
              <a:t>our </a:t>
            </a:r>
            <a:r>
              <a:rPr lang="vi-VN" dirty="0"/>
              <a:t>tastes are exactly the </a:t>
            </a:r>
            <a:r>
              <a:rPr lang="vi-VN" dirty="0" smtClean="0"/>
              <a:t>same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91063"/>
            <a:ext cx="34718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799"/>
            <a:ext cx="4260873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9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315200" cy="1154097"/>
          </a:xfrm>
        </p:spPr>
        <p:txBody>
          <a:bodyPr/>
          <a:lstStyle/>
          <a:p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077200" cy="4682527"/>
          </a:xfrm>
        </p:spPr>
        <p:txBody>
          <a:bodyPr/>
          <a:lstStyle/>
          <a:p>
            <a:r>
              <a:rPr lang="en-US" dirty="0"/>
              <a:t> LOVE </a:t>
            </a:r>
            <a:r>
              <a:rPr lang="en-US" dirty="0" smtClean="0"/>
              <a:t>RAT (n)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somebody </a:t>
            </a:r>
            <a:r>
              <a:rPr lang="en-US" dirty="0"/>
              <a:t>who cheats on his/her partner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Don’t even think about asking Jane out. How could you look your wife in the eye</a:t>
            </a:r>
            <a:r>
              <a:rPr lang="en-US" dirty="0" smtClean="0"/>
              <a:t>? </a:t>
            </a:r>
            <a:r>
              <a:rPr lang="en-US" dirty="0"/>
              <a:t>Don’t be a love rat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THOSE THREE LITTLE WORDS</a:t>
            </a:r>
          </a:p>
          <a:p>
            <a:pPr marL="45720" indent="0">
              <a:buNone/>
            </a:pPr>
            <a:r>
              <a:rPr lang="en-US" dirty="0"/>
              <a:t>I love you (yes, that’s exactly three words)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I think he loves me, but he hasn’t said those three little words yet.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19050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4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3152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He/ she dumped me: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Blind date</a:t>
            </a:r>
            <a:r>
              <a:rPr lang="en-US" dirty="0" smtClean="0"/>
              <a:t>: a </a:t>
            </a:r>
            <a:r>
              <a:rPr lang="en-US" dirty="0"/>
              <a:t>romantic social meeting between two people who have never met each other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633"/>
            <a:ext cx="411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3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115409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4480560"/>
          </a:xfrm>
        </p:spPr>
        <p:txBody>
          <a:bodyPr/>
          <a:lstStyle/>
          <a:p>
            <a:r>
              <a:rPr lang="en-US" dirty="0" smtClean="0"/>
              <a:t>Heart rule your head: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To be Smitten with /by somebody/something 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marL="45720" indent="0">
              <a:buNone/>
            </a:pPr>
            <a:r>
              <a:rPr lang="en-US" dirty="0"/>
              <a:t>He was so smitten by her that he promised to move to Argentina to be near her.</a:t>
            </a:r>
          </a:p>
        </p:txBody>
      </p:sp>
    </p:spTree>
    <p:extLst>
      <p:ext uri="{BB962C8B-B14F-4D97-AF65-F5344CB8AC3E}">
        <p14:creationId xmlns:p14="http://schemas.microsoft.com/office/powerpoint/2010/main" val="28751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1154097"/>
          </a:xfrm>
        </p:spPr>
        <p:txBody>
          <a:bodyPr/>
          <a:lstStyle/>
          <a:p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013961"/>
          </a:xfrm>
        </p:spPr>
        <p:txBody>
          <a:bodyPr/>
          <a:lstStyle/>
          <a:p>
            <a:r>
              <a:rPr lang="en-US" dirty="0" smtClean="0"/>
              <a:t>Fall for some </a:t>
            </a:r>
            <a:r>
              <a:rPr lang="en-US" dirty="0"/>
              <a:t>body</a:t>
            </a:r>
            <a:r>
              <a:rPr lang="en-US" dirty="0" smtClean="0"/>
              <a:t>: to </a:t>
            </a:r>
            <a:r>
              <a:rPr lang="en-US" dirty="0"/>
              <a:t>be strongly attracted to somebody; to fall in love with somebody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048000" cy="380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315200" cy="1154097"/>
          </a:xfrm>
        </p:spPr>
        <p:txBody>
          <a:bodyPr/>
          <a:lstStyle/>
          <a:p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5090161"/>
          </a:xfrm>
        </p:spPr>
        <p:txBody>
          <a:bodyPr/>
          <a:lstStyle/>
          <a:p>
            <a:r>
              <a:rPr lang="en-US" dirty="0" smtClean="0"/>
              <a:t>To Drift apart</a:t>
            </a:r>
            <a:r>
              <a:rPr lang="en-US" dirty="0"/>
              <a:t>: to become less close to someone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to have ups and downs: to have good and bad times </a:t>
            </a:r>
            <a:endParaRPr lang="en-US" dirty="0" smtClean="0"/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1"/>
            <a:ext cx="5905500" cy="341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6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/>
          <a:lstStyle/>
          <a:p>
            <a:r>
              <a:rPr lang="en-US" dirty="0" smtClean="0"/>
              <a:t>Iron out: ease a problem</a:t>
            </a:r>
          </a:p>
          <a:p>
            <a:pPr marL="45720" indent="0">
              <a:buNone/>
            </a:pPr>
            <a:r>
              <a:rPr lang="en-US" dirty="0"/>
              <a:t>It's only a little problem. I can iron it out very quickly. 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A match made in heaven – two people who are extremely compatible and will have a great life together</a:t>
            </a:r>
          </a:p>
          <a:p>
            <a:pPr marL="45720" indent="0">
              <a:buNone/>
            </a:pPr>
            <a:r>
              <a:rPr lang="en-US" dirty="0" smtClean="0"/>
              <a:t>Ex:  We are a match made in heaven. Let’s get married.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15200" cy="1154097"/>
          </a:xfrm>
        </p:spPr>
        <p:txBody>
          <a:bodyPr/>
          <a:lstStyle/>
          <a:p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013961"/>
          </a:xfrm>
        </p:spPr>
        <p:txBody>
          <a:bodyPr/>
          <a:lstStyle/>
          <a:p>
            <a:r>
              <a:rPr lang="en-US" dirty="0"/>
              <a:t>to enjoy someone’s company: to like spending time with someone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Know someone inside out : know very well</a:t>
            </a:r>
          </a:p>
          <a:p>
            <a:r>
              <a:rPr lang="en-US" dirty="0" smtClean="0"/>
              <a:t>To have a lot in common: share the same interest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4570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9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3403"/>
            <a:ext cx="7315200" cy="1154097"/>
          </a:xfrm>
        </p:spPr>
        <p:txBody>
          <a:bodyPr/>
          <a:lstStyle/>
          <a:p>
            <a:r>
              <a:rPr lang="en-US" dirty="0" smtClean="0"/>
              <a:t>Idioms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696200" cy="4131963"/>
          </a:xfrm>
        </p:spPr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A </a:t>
            </a:r>
            <a:r>
              <a:rPr lang="en-US" dirty="0"/>
              <a:t>fair-weather friend: A person who is dependable in good times but is not in times of trouble. 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Ex: </a:t>
            </a:r>
            <a:r>
              <a:rPr lang="en-US" dirty="0"/>
              <a:t>You can't rely on </a:t>
            </a:r>
            <a:r>
              <a:rPr lang="en-US" dirty="0" err="1" smtClean="0"/>
              <a:t>Hieu</a:t>
            </a:r>
            <a:r>
              <a:rPr lang="en-US" dirty="0" smtClean="0"/>
              <a:t>. He is </a:t>
            </a:r>
            <a:r>
              <a:rPr lang="en-US" dirty="0"/>
              <a:t>strictly a fair-weather friend</a:t>
            </a:r>
            <a:r>
              <a:rPr lang="en-US" dirty="0" smtClean="0"/>
              <a:t>.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5026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9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262</TotalTime>
  <Words>613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Perspective</vt:lpstr>
      <vt:lpstr>Relationship</vt:lpstr>
      <vt:lpstr>Verbs</vt:lpstr>
      <vt:lpstr>PowerPoint Presentation</vt:lpstr>
      <vt:lpstr>PowerPoint Presentation</vt:lpstr>
      <vt:lpstr>Verbs</vt:lpstr>
      <vt:lpstr>Verbs</vt:lpstr>
      <vt:lpstr>PowerPoint Presentation</vt:lpstr>
      <vt:lpstr>Verbs</vt:lpstr>
      <vt:lpstr>Idioms</vt:lpstr>
      <vt:lpstr>Idioms</vt:lpstr>
      <vt:lpstr>PowerPoint Presentation</vt:lpstr>
      <vt:lpstr>Family relationship</vt:lpstr>
      <vt:lpstr>Family relationship</vt:lpstr>
      <vt:lpstr>Family Relationship</vt:lpstr>
      <vt:lpstr>Family relationship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46</cp:revision>
  <dcterms:created xsi:type="dcterms:W3CDTF">2016-11-12T02:21:21Z</dcterms:created>
  <dcterms:modified xsi:type="dcterms:W3CDTF">2017-11-29T08:56:17Z</dcterms:modified>
</cp:coreProperties>
</file>